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sldIdLst>
    <p:sldId id="298" r:id="rId5"/>
    <p:sldId id="304" r:id="rId6"/>
    <p:sldId id="305" r:id="rId7"/>
    <p:sldId id="302" r:id="rId8"/>
    <p:sldId id="301" r:id="rId9"/>
    <p:sldId id="303" r:id="rId10"/>
    <p:sldId id="300" r:id="rId11"/>
    <p:sldId id="306" r:id="rId12"/>
    <p:sldId id="307" r:id="rId13"/>
    <p:sldId id="310" r:id="rId14"/>
    <p:sldId id="3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184DA70-C731-4C70-880D-CCD4705E623C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9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23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41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23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89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75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813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161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06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4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9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7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7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9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2" y="1475234"/>
            <a:ext cx="3428391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Student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Management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cap="none" dirty="0">
                <a:solidFill>
                  <a:schemeClr val="bg1"/>
                </a:solidFill>
              </a:rPr>
              <a:t>VIVEK KUMAR KUSHWAHA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65D5-FE95-823A-02DC-3F7AF46E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serves the society?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6955-AC4A-B948-EA51-744D31BC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gotham"/>
              </a:rPr>
              <a:t>Better Management of Student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E1464"/>
                </a:solidFill>
                <a:effectLst/>
                <a:latin typeface="gotham"/>
              </a:rPr>
              <a:t>Improves Overall Teacher Productivity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gotha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gotham"/>
              </a:rPr>
              <a:t>Provide Deeper Insights to Parents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1E1464"/>
                </a:solidFill>
                <a:latin typeface="gotham"/>
              </a:rPr>
              <a:t>Cost Effective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6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4E59D3-F5DE-4D54-1889-DCC78577F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777303"/>
              </p:ext>
            </p:extLst>
          </p:nvPr>
        </p:nvGraphicFramePr>
        <p:xfrm>
          <a:off x="1566203" y="1477107"/>
          <a:ext cx="9059594" cy="514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345">
                  <a:extLst>
                    <a:ext uri="{9D8B030D-6E8A-4147-A177-3AD203B41FA5}">
                      <a16:colId xmlns:a16="http://schemas.microsoft.com/office/drawing/2014/main" val="975218823"/>
                    </a:ext>
                  </a:extLst>
                </a:gridCol>
                <a:gridCol w="6286249">
                  <a:extLst>
                    <a:ext uri="{9D8B030D-6E8A-4147-A177-3AD203B41FA5}">
                      <a16:colId xmlns:a16="http://schemas.microsoft.com/office/drawing/2014/main" val="127280781"/>
                    </a:ext>
                  </a:extLst>
                </a:gridCol>
              </a:tblGrid>
              <a:tr h="37532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05715"/>
                  </a:ext>
                </a:extLst>
              </a:tr>
              <a:tr h="93832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1-2 - Project Analysis and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phase involves defining project objectives, scope, and goals, as well as conducting a thorough analysis of requirements and user needs.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75365"/>
                  </a:ext>
                </a:extLst>
              </a:tr>
              <a:tr h="121981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3-4- System Design and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1. Develop the system architecture.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Designing the database structure for storing user profile , and progress tracking may take a few weeks.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Build the user interfaces using html </a:t>
                      </a: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16425"/>
                  </a:ext>
                </a:extLst>
              </a:tr>
              <a:tr h="43381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5-6- Core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Ensure data flow between front-end and back-end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62563"/>
                  </a:ext>
                </a:extLst>
              </a:tr>
              <a:tr h="121981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7-8- Testing and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Usability testing, including user testing and feedback incorporation, typically takes about a month or more.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Feedback mechanisms that allow users to provide feedback and reviews.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6963"/>
                  </a:ext>
                </a:extLst>
              </a:tr>
              <a:tr h="3753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45211"/>
                  </a:ext>
                </a:extLst>
              </a:tr>
              <a:tr h="3753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400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19217F-0EDF-A9E4-BE83-54ED082A05B0}"/>
              </a:ext>
            </a:extLst>
          </p:cNvPr>
          <p:cNvSpPr txBox="1"/>
          <p:nvPr/>
        </p:nvSpPr>
        <p:spPr>
          <a:xfrm>
            <a:off x="4600136" y="258468"/>
            <a:ext cx="4979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GANTT  CHART</a:t>
            </a:r>
          </a:p>
        </p:txBody>
      </p:sp>
    </p:spTree>
    <p:extLst>
      <p:ext uri="{BB962C8B-B14F-4D97-AF65-F5344CB8AC3E}">
        <p14:creationId xmlns:p14="http://schemas.microsoft.com/office/powerpoint/2010/main" val="58177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8712-0CB0-4B99-79E0-DB5C03D15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ADA9-3131-D65D-49D2-F0D9FC6C5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9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ED9-0C99-6492-4FA0-791A69E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2015-4062-A4B3-2DC2-64502A8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Student Management System (SMS) is a crucial tool for modern educational institutions, offering a digital solution to streamline administrative processes, enhance communication, and improve overall efficiency.</a:t>
            </a:r>
          </a:p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Student Management System is a robust software platform designed to facilitate the efficient management of student-related activities in educational institutions. It encompasses a wide range of functionalities, including student enrollment ,MOOC certifications, outside participation etc.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 of the primary advantages of the SMS is its ability to, simplifying the task of storing, retrieving, and  updating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1615-F28D-BEBF-B2FE-4EFC1BF0B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0DE3E-B0FE-74F7-E38C-F8EAB17D9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Front-end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Back-end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5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9E55-548C-35DB-1C63-339273F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D869-C5FC-C88F-7DDF-B526A5AE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9901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BBDB-0AD7-8834-6B7F-6CBD92BC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A4ED-EB6E-A185-E22D-E5884BDC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My SQL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connectivity </a:t>
            </a:r>
          </a:p>
        </p:txBody>
      </p:sp>
    </p:spTree>
    <p:extLst>
      <p:ext uri="{BB962C8B-B14F-4D97-AF65-F5344CB8AC3E}">
        <p14:creationId xmlns:p14="http://schemas.microsoft.com/office/powerpoint/2010/main" val="48909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38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32080"/>
              </p:ext>
            </p:extLst>
          </p:nvPr>
        </p:nvGraphicFramePr>
        <p:xfrm>
          <a:off x="1097280" y="1126435"/>
          <a:ext cx="10058400" cy="4903719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365167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64033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1088846">
                <a:tc>
                  <a:txBody>
                    <a:bodyPr/>
                    <a:lstStyle/>
                    <a:p>
                      <a:r>
                        <a:rPr lang="en-US" sz="2400" b="0" cap="none" spc="150" dirty="0">
                          <a:solidFill>
                            <a:schemeClr val="lt1"/>
                          </a:solidFill>
                        </a:rPr>
                        <a:t>Login and Signup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cap="none" spc="150" dirty="0">
                          <a:solidFill>
                            <a:schemeClr val="lt1"/>
                          </a:solidFill>
                        </a:rPr>
                        <a:t>MOOC Courses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150" dirty="0">
                          <a:solidFill>
                            <a:schemeClr val="lt1"/>
                          </a:solidFill>
                        </a:rPr>
                        <a:t>Outside Participation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PATENT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442033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Creating login page using HTML, CSS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Data validation using JavaScript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Online MOOC Courses offer a convenient way to enhance your knowledge.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Recording the outside participation regarding any extra academic activities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It can be used to store the record of any patent that has been associated with the student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03105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 of two Types of Authentication - Admin and Student.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Storing MOOC in the pdf format and can be download any time from the database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Extracurricular activities are also recorded in terms of date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Any patent published can be stored in this module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2172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First the user has to register using the registration process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Records can be accessed whenever needed.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 Student are able to keep the record of extra- curricular activities like hackathon Debates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Patent are the great way to show the person research.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74B8-C6FD-8908-4250-306636C4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A613-E5B4-1830-ED54-C5AC9EDC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Efficient Student Data Management:</a:t>
            </a:r>
          </a:p>
          <a:p>
            <a:pPr marL="457200" indent="-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Streamlined Enrollment and Admissions:</a:t>
            </a:r>
            <a:endParaRPr lang="en-US" sz="18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Communication and Collaboration</a:t>
            </a:r>
          </a:p>
          <a:p>
            <a:pPr marL="457200" indent="-45720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Efficiency and Cost Savings: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5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F0A3-13D3-8E91-9E01-89A234F1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89D3-814E-4F38-3DD8-B23A8834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 student performance management system offers several benefits to educational institutions, such as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administrative efficiency, student performance tracking and better decision making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This helps streamline the processing of results, which reduces staff workload and ensures accurate and timely delivery of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499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gotham</vt:lpstr>
      <vt:lpstr>Roboto</vt:lpstr>
      <vt:lpstr>Wingdings</vt:lpstr>
      <vt:lpstr>Wingdings 3</vt:lpstr>
      <vt:lpstr>Ion Boardroom</vt:lpstr>
      <vt:lpstr>Student  Management System</vt:lpstr>
      <vt:lpstr>Introduction</vt:lpstr>
      <vt:lpstr>Student Management System</vt:lpstr>
      <vt:lpstr>Technology Used</vt:lpstr>
      <vt:lpstr>Front- End</vt:lpstr>
      <vt:lpstr>Back-end </vt:lpstr>
      <vt:lpstr>Modules</vt:lpstr>
      <vt:lpstr>Project Outcome</vt:lpstr>
      <vt:lpstr>Conclusion</vt:lpstr>
      <vt:lpstr>How it serves the society?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Management System</dc:title>
  <dc:creator>student</dc:creator>
  <cp:lastModifiedBy>student</cp:lastModifiedBy>
  <cp:revision>3</cp:revision>
  <dcterms:created xsi:type="dcterms:W3CDTF">2023-09-27T10:30:15Z</dcterms:created>
  <dcterms:modified xsi:type="dcterms:W3CDTF">2023-09-29T08:59:35Z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