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5" r:id="rId1"/>
  </p:sldMasterIdLst>
  <p:sldIdLst>
    <p:sldId id="287" r:id="rId2"/>
    <p:sldId id="256" r:id="rId3"/>
    <p:sldId id="279" r:id="rId4"/>
    <p:sldId id="283" r:id="rId5"/>
    <p:sldId id="284" r:id="rId6"/>
    <p:sldId id="285" r:id="rId7"/>
    <p:sldId id="265" r:id="rId8"/>
    <p:sldId id="258" r:id="rId9"/>
    <p:sldId id="272" r:id="rId10"/>
    <p:sldId id="273" r:id="rId11"/>
    <p:sldId id="274" r:id="rId12"/>
    <p:sldId id="277" r:id="rId13"/>
    <p:sldId id="278" r:id="rId14"/>
    <p:sldId id="281" r:id="rId15"/>
    <p:sldId id="282" r:id="rId16"/>
    <p:sldId id="286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662E40-0BB8-4C81-A298-1030C63AA702}">
          <p14:sldIdLst>
            <p14:sldId id="287"/>
            <p14:sldId id="256"/>
            <p14:sldId id="279"/>
            <p14:sldId id="283"/>
            <p14:sldId id="284"/>
            <p14:sldId id="285"/>
            <p14:sldId id="265"/>
            <p14:sldId id="258"/>
            <p14:sldId id="272"/>
            <p14:sldId id="273"/>
            <p14:sldId id="274"/>
            <p14:sldId id="277"/>
            <p14:sldId id="278"/>
            <p14:sldId id="281"/>
            <p14:sldId id="282"/>
            <p14:sldId id="286"/>
            <p14:sldId id="280"/>
          </p14:sldIdLst>
        </p14:section>
        <p14:section name="Untitled Section" id="{1310A5D8-2FE9-4FE9-A6A0-FB102BE0879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60739-88DD-41E1-B137-2B8C8090A1F0}" v="149" dt="2022-09-08T15:47:3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3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6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33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652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763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94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8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2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60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1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08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5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BB9D1F-6E79-4F3C-8348-85324CB97230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A08C6C-EF2B-487A-AC2E-FE871C2151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8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  <p:sldLayoutId id="2147484199" r:id="rId14"/>
    <p:sldLayoutId id="2147484200" r:id="rId15"/>
    <p:sldLayoutId id="2147484201" r:id="rId16"/>
    <p:sldLayoutId id="214748420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445CC3-62DE-067B-EB7B-8855DB5C2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69" y="71120"/>
            <a:ext cx="10394581" cy="2048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B9016-75BF-7A71-8619-BE63CEC5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320" y="1656080"/>
            <a:ext cx="529336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0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871B15-A41E-200A-97C0-66FE719FC971}"/>
              </a:ext>
            </a:extLst>
          </p:cNvPr>
          <p:cNvSpPr txBox="1"/>
          <p:nvPr/>
        </p:nvSpPr>
        <p:spPr>
          <a:xfrm>
            <a:off x="0" y="138224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cs typeface="Calibri" panose="020F0502020204030204" pitchFamily="34" charset="0"/>
              </a:rPr>
              <a:t>1. Introduction</a:t>
            </a:r>
          </a:p>
          <a:p>
            <a:r>
              <a:rPr 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    1.1 Purpose</a:t>
            </a:r>
          </a:p>
          <a:p>
            <a:r>
              <a:rPr lang="en-US" sz="2400" dirty="0">
                <a:cs typeface="Calibri" panose="020F0502020204030204" pitchFamily="34" charset="0"/>
              </a:rPr>
              <a:t>The purpose of this document is to provide a comprehensive Software Requirements Specification (SRS) for the "</a:t>
            </a:r>
            <a:r>
              <a:rPr lang="en-US" sz="2400" dirty="0" err="1">
                <a:cs typeface="Calibri" panose="020F0502020204030204" pitchFamily="34" charset="0"/>
              </a:rPr>
              <a:t>WeatherWise</a:t>
            </a:r>
            <a:r>
              <a:rPr lang="en-US" sz="2400" dirty="0">
                <a:cs typeface="Calibri" panose="020F0502020204030204" pitchFamily="34" charset="0"/>
              </a:rPr>
              <a:t>" web application. This application will allow users to search for weather information for a specific city and view both current and future weather forecasts.</a:t>
            </a:r>
          </a:p>
          <a:p>
            <a:endParaRPr lang="en-US" sz="2400" b="1" dirty="0"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    1.2 Scope</a:t>
            </a:r>
          </a:p>
          <a:p>
            <a:r>
              <a:rPr lang="en-US" sz="2400" dirty="0">
                <a:cs typeface="Calibri" panose="020F0502020204030204" pitchFamily="34" charset="0"/>
              </a:rPr>
              <a:t>The </a:t>
            </a:r>
            <a:r>
              <a:rPr lang="en-US" sz="2400" dirty="0" err="1">
                <a:cs typeface="Calibri" panose="020F0502020204030204" pitchFamily="34" charset="0"/>
              </a:rPr>
              <a:t>WeatherWise</a:t>
            </a:r>
            <a:r>
              <a:rPr lang="en-US" sz="2400" dirty="0">
                <a:cs typeface="Calibri" panose="020F0502020204030204" pitchFamily="34" charset="0"/>
              </a:rPr>
              <a:t> web application will provide the following functionalities:</a:t>
            </a:r>
          </a:p>
          <a:p>
            <a:endParaRPr lang="en-US" sz="2400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Users can search for weather information for a specific 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The application will display the current weather information, including temperature, humidity, wind speed, and UV index.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Users can view a 5-day weather forecast for the selected 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The application will support clearing the search history.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 panose="020F0502020204030204" pitchFamily="34" charset="0"/>
              </a:rPr>
              <a:t>The application will be responsive and work on various devices.</a:t>
            </a:r>
          </a:p>
        </p:txBody>
      </p:sp>
    </p:spTree>
    <p:extLst>
      <p:ext uri="{BB962C8B-B14F-4D97-AF65-F5344CB8AC3E}">
        <p14:creationId xmlns:p14="http://schemas.microsoft.com/office/powerpoint/2010/main" val="13945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36630-E655-16FC-4CF6-F19B54771B94}"/>
              </a:ext>
            </a:extLst>
          </p:cNvPr>
          <p:cNvSpPr txBox="1"/>
          <p:nvPr/>
        </p:nvSpPr>
        <p:spPr>
          <a:xfrm>
            <a:off x="148856" y="117693"/>
            <a:ext cx="1204314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 System Overview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WeatherWise</a:t>
            </a:r>
            <a:r>
              <a:rPr lang="en-US" sz="2400" dirty="0"/>
              <a:t> application will consist of the following components:</a:t>
            </a:r>
          </a:p>
          <a:p>
            <a:endParaRPr lang="en-US" sz="2400" dirty="0"/>
          </a:p>
          <a:p>
            <a:r>
              <a:rPr lang="en-US" sz="2400" b="1" dirty="0"/>
              <a:t>2.1 Front-end Interface</a:t>
            </a:r>
            <a:r>
              <a:rPr lang="en-US" sz="2400" dirty="0"/>
              <a:t>: The user interface where users can input a city name, view weather      information, and access the 5-day weather forecast.</a:t>
            </a:r>
          </a:p>
          <a:p>
            <a:endParaRPr lang="en-US" sz="2400" dirty="0"/>
          </a:p>
          <a:p>
            <a:r>
              <a:rPr lang="en-US" sz="2400" b="1" dirty="0"/>
              <a:t>2.2 Back-end Server: </a:t>
            </a:r>
            <a:r>
              <a:rPr lang="en-US" sz="2400" dirty="0"/>
              <a:t>A server that handles user requests, communicates with external weather data APIs, and processes data.</a:t>
            </a:r>
          </a:p>
          <a:p>
            <a:endParaRPr lang="en-US" sz="2400" dirty="0"/>
          </a:p>
          <a:p>
            <a:r>
              <a:rPr lang="en-US" sz="2400" b="1" dirty="0"/>
              <a:t>2.3 Database: </a:t>
            </a:r>
            <a:r>
              <a:rPr lang="en-US" sz="2400" dirty="0"/>
              <a:t>To store user search history (city names).</a:t>
            </a:r>
          </a:p>
          <a:p>
            <a:endParaRPr lang="en-US" sz="2400" dirty="0"/>
          </a:p>
          <a:p>
            <a:r>
              <a:rPr lang="en-US" sz="2400" b="1" dirty="0"/>
              <a:t>2.4 External APIs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Integration with external weather data APIs to retrieve current and forecasted weather data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IN" sz="2400" b="1" dirty="0">
                <a:solidFill>
                  <a:srgbClr val="FF0000"/>
                </a:solidFill>
              </a:rPr>
              <a:t>3. Functional Requirements</a:t>
            </a:r>
            <a:endParaRPr lang="en-IN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    3.1 User Input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/>
              <a:t>Description: </a:t>
            </a:r>
            <a:r>
              <a:rPr lang="en-US" sz="2400" dirty="0"/>
              <a:t>Users can enter the name of a city in the search box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233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36630-E655-16FC-4CF6-F19B54771B94}"/>
              </a:ext>
            </a:extLst>
          </p:cNvPr>
          <p:cNvSpPr txBox="1"/>
          <p:nvPr/>
        </p:nvSpPr>
        <p:spPr>
          <a:xfrm>
            <a:off x="0" y="0"/>
            <a:ext cx="121175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   3.2 Display Current Weather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Description: </a:t>
            </a:r>
            <a:r>
              <a:rPr lang="en-US" sz="2400" dirty="0"/>
              <a:t>The application will display the current weather information for the selected city, including temperature, humidity, wind speed, and UV index.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Dependencies: </a:t>
            </a:r>
            <a:r>
              <a:rPr lang="en-US" sz="2400" dirty="0"/>
              <a:t>Integration with external weather data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Preconditions</a:t>
            </a:r>
            <a:r>
              <a:rPr lang="en-US" sz="2400" dirty="0"/>
              <a:t>: User must have entered a valid city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Postconditions: </a:t>
            </a:r>
            <a:r>
              <a:rPr lang="en-US" sz="2400" dirty="0"/>
              <a:t>Current weather data is displayed.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   3.3 Display 5-Day Weather Forecast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Description: </a:t>
            </a:r>
            <a:r>
              <a:rPr lang="en-US" sz="2400" dirty="0"/>
              <a:t>The application will display a 5-day weather forecast for the selected city, including date, weather icons, temperature, and humidity.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Dependencies: </a:t>
            </a:r>
            <a:r>
              <a:rPr lang="en-US" sz="2400" dirty="0"/>
              <a:t>Integration with external weather data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Preconditions: </a:t>
            </a:r>
            <a:r>
              <a:rPr lang="en-US" sz="2400" dirty="0"/>
              <a:t>User must have entered a valid city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Postconditions: </a:t>
            </a:r>
            <a:r>
              <a:rPr lang="en-US" sz="2400" dirty="0"/>
              <a:t>5-day weather forecast data is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32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36630-E655-16FC-4CF6-F19B54771B94}"/>
              </a:ext>
            </a:extLst>
          </p:cNvPr>
          <p:cNvSpPr txBox="1"/>
          <p:nvPr/>
        </p:nvSpPr>
        <p:spPr>
          <a:xfrm>
            <a:off x="0" y="0"/>
            <a:ext cx="1211757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   3.4 Search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Description: Users can view a list of previously searched city names.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Dependencies: Database for storing search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Preconditions: User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Postconditions: The list of previous searches is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4. Non-Functional Requirements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   4.1 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user interface should be intuitive and easy to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application should provide feedback on search queries and loading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>
                <a:solidFill>
                  <a:srgbClr val="0070C0"/>
                </a:solidFill>
              </a:rPr>
              <a:t>   4.2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application should respond to user queries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External API calls should be asynchronous to prevent blocking the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   4.3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data, if collected in the future, should be stored securely.</a:t>
            </a:r>
          </a:p>
        </p:txBody>
      </p:sp>
    </p:spTree>
    <p:extLst>
      <p:ext uri="{BB962C8B-B14F-4D97-AF65-F5344CB8AC3E}">
        <p14:creationId xmlns:p14="http://schemas.microsoft.com/office/powerpoint/2010/main" val="175104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36630-E655-16FC-4CF6-F19B54771B94}"/>
              </a:ext>
            </a:extLst>
          </p:cNvPr>
          <p:cNvSpPr txBox="1"/>
          <p:nvPr/>
        </p:nvSpPr>
        <p:spPr>
          <a:xfrm>
            <a:off x="0" y="0"/>
            <a:ext cx="12117572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5. System Features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5.1 City Search: </a:t>
            </a:r>
            <a:r>
              <a:rPr lang="en-US" sz="2400" dirty="0"/>
              <a:t>Users can enter the name of a city or enter the </a:t>
            </a:r>
            <a:r>
              <a:rPr lang="en-US" sz="2400"/>
              <a:t>pincode </a:t>
            </a:r>
            <a:r>
              <a:rPr lang="en-US" sz="2400" dirty="0"/>
              <a:t>to search for weather information.</a:t>
            </a:r>
          </a:p>
          <a:p>
            <a:endParaRPr lang="en-US" sz="2400" dirty="0"/>
          </a:p>
          <a:p>
            <a:r>
              <a:rPr lang="en-US" sz="2400" b="1" dirty="0"/>
              <a:t>5.2 Current Weather Display: </a:t>
            </a:r>
            <a:r>
              <a:rPr lang="en-US" sz="2400" dirty="0"/>
              <a:t>The page displays the current weather conditions for the searched city, including temperature, humidity, wind speed, and UV index.</a:t>
            </a:r>
          </a:p>
          <a:p>
            <a:endParaRPr lang="en-US" sz="2400" dirty="0"/>
          </a:p>
          <a:p>
            <a:r>
              <a:rPr lang="en-US" sz="2400" b="1" dirty="0"/>
              <a:t>5.3 5-Day Weather Forecast: </a:t>
            </a:r>
            <a:r>
              <a:rPr lang="en-US" sz="2400" dirty="0"/>
              <a:t>A 5-day weather forecast for the searched city is provided, showing dates, temperatures, and humidity.</a:t>
            </a:r>
          </a:p>
          <a:p>
            <a:endParaRPr lang="en-US" sz="2400" dirty="0"/>
          </a:p>
          <a:p>
            <a:r>
              <a:rPr lang="en-US" sz="2400" b="1" dirty="0"/>
              <a:t>5.4 Search History: </a:t>
            </a:r>
            <a:r>
              <a:rPr lang="en-US" sz="2400" dirty="0"/>
              <a:t>There's a "Clear history" button, suggesting a potential feature to track and display search history, although the code for this feature is not implemented in the provided code.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6. External Interface Requirements</a:t>
            </a:r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   6.1 User Interfaces: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City Search Interface: </a:t>
            </a:r>
            <a:r>
              <a:rPr lang="en-US" sz="2400" dirty="0"/>
              <a:t>Allows users to input a city name for weather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69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36630-E655-16FC-4CF6-F19B54771B94}"/>
              </a:ext>
            </a:extLst>
          </p:cNvPr>
          <p:cNvSpPr txBox="1"/>
          <p:nvPr/>
        </p:nvSpPr>
        <p:spPr>
          <a:xfrm>
            <a:off x="121920" y="0"/>
            <a:ext cx="1199565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Weather Display Interface: </a:t>
            </a:r>
            <a:r>
              <a:rPr lang="en-US" sz="2400" dirty="0"/>
              <a:t>Displays current weather conditions and a 5-day forecast.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Search History Interface: </a:t>
            </a:r>
            <a:r>
              <a:rPr lang="en-US" sz="2400" dirty="0"/>
              <a:t>Suggests a feature for displaying search history (not fully implemented).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6.2API Interfaces: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Weather Data API: </a:t>
            </a:r>
            <a:r>
              <a:rPr lang="en-US" sz="2400" dirty="0"/>
              <a:t>Interfaces with an external weather data API to fetch weather information based on user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External CSS and JavaScript Libraries: </a:t>
            </a:r>
            <a:r>
              <a:rPr lang="en-US" sz="2400" dirty="0"/>
              <a:t>Links to external libraries for styling and additional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57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36630-E655-16FC-4CF6-F19B54771B94}"/>
              </a:ext>
            </a:extLst>
          </p:cNvPr>
          <p:cNvSpPr txBox="1"/>
          <p:nvPr/>
        </p:nvSpPr>
        <p:spPr>
          <a:xfrm>
            <a:off x="121920" y="0"/>
            <a:ext cx="119956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7. </a:t>
            </a:r>
            <a:r>
              <a:rPr lang="en-US" sz="2400" b="1" dirty="0">
                <a:solidFill>
                  <a:srgbClr val="0070C0"/>
                </a:solidFill>
                <a:latin typeface="Tw Cen MT" panose="020B0602020104020603"/>
              </a:rPr>
              <a:t>Conclusion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err="1"/>
              <a:t>WeatherWise</a:t>
            </a:r>
            <a:r>
              <a:rPr lang="en-US" sz="2400" dirty="0"/>
              <a:t> is a web app that lets you check the weather for any city. It shows you the current weather, including temperature, humidity, wind speed, and UV index. You can also see a 5-day weather forecast. The app's features are powered by JavaScript, which handles data retrieval and user interactions. In simple terms, </a:t>
            </a:r>
            <a:r>
              <a:rPr lang="en-US" sz="2400" dirty="0" err="1"/>
              <a:t>WeatherWise</a:t>
            </a:r>
            <a:r>
              <a:rPr lang="en-US" sz="2400" dirty="0"/>
              <a:t> helps you stay informed about the weather in different cities with just a few clicks.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59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28E9B5-5742-3F65-5B97-231DE31E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25" y="941616"/>
            <a:ext cx="7815749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0879-EC97-86F5-E6C0-CFA8538C8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320" y="-284480"/>
            <a:ext cx="8514080" cy="3515360"/>
          </a:xfrm>
          <a:noFill/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h="25400" prst="softRound"/>
              <a:bevelB w="69850" h="38100" prst="cross"/>
            </a:sp3d>
          </a:bodyPr>
          <a:lstStyle/>
          <a:p>
            <a:pPr algn="l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IN" sz="9600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WEATHERWISE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IN" dirty="0"/>
            </a:br>
            <a:r>
              <a:rPr lang="en-IN" dirty="0"/>
              <a:t>  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65C35-8021-C246-5133-AE4D1B658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11"/>
          <a:stretch/>
        </p:blipFill>
        <p:spPr>
          <a:xfrm>
            <a:off x="2515552" y="2346643"/>
            <a:ext cx="7038975" cy="32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36630-E655-16FC-4CF6-F19B54771B94}"/>
              </a:ext>
            </a:extLst>
          </p:cNvPr>
          <p:cNvSpPr txBox="1"/>
          <p:nvPr/>
        </p:nvSpPr>
        <p:spPr>
          <a:xfrm>
            <a:off x="0" y="0"/>
            <a:ext cx="1211757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6600" b="0" i="0" u="sng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Team </a:t>
            </a:r>
            <a:r>
              <a:rPr lang="en-IN" sz="6600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member</a:t>
            </a:r>
            <a:br>
              <a:rPr kumimoji="0" lang="en-IN" sz="43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</a:br>
            <a:endParaRPr kumimoji="0" lang="en-IN" sz="43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w Cen MT" panose="020B0602020104020603"/>
              <a:ea typeface="+mj-ea"/>
              <a:cs typeface="+mj-cs"/>
            </a:endParaRPr>
          </a:p>
          <a:p>
            <a:r>
              <a:rPr lang="en-IN" sz="4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  <a:ea typeface="+mj-ea"/>
                <a:cs typeface="+mj-cs"/>
              </a:rPr>
              <a:t>Abhishek Kumar Singh</a:t>
            </a:r>
          </a:p>
          <a:p>
            <a:r>
              <a:rPr lang="en-IN" sz="4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  <a:ea typeface="+mj-ea"/>
                <a:cs typeface="+mj-cs"/>
              </a:rPr>
              <a:t>Abhishek Gaur</a:t>
            </a:r>
          </a:p>
          <a:p>
            <a:br>
              <a:rPr kumimoji="0" lang="en-IN" sz="43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</a:br>
            <a:r>
              <a:rPr kumimoji="0" lang="en-IN" sz="6600" b="0" i="0" u="sng" strike="noStrike" kern="1200" cap="none" spc="0" normalizeH="0" baseline="0" noProof="0" dirty="0">
                <a:ln>
                  <a:noFill/>
                </a:ln>
                <a:solidFill>
                  <a:srgbClr val="C3986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Project </a:t>
            </a:r>
            <a:r>
              <a:rPr lang="en-IN" sz="6600" u="sng" dirty="0">
                <a:solidFill>
                  <a:srgbClr val="C3986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mentor</a:t>
            </a:r>
          </a:p>
          <a:p>
            <a:endParaRPr kumimoji="0" lang="en-IN" sz="43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w Cen MT" panose="020B0602020104020603"/>
              <a:ea typeface="+mj-ea"/>
              <a:cs typeface="+mj-cs"/>
            </a:endParaRPr>
          </a:p>
          <a:p>
            <a:r>
              <a:rPr kumimoji="0" lang="en-IN" sz="4300" b="1" i="0" u="none" strike="noStrike" kern="1200" cap="all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ms</a:t>
            </a:r>
            <a:r>
              <a:rPr kumimoji="0" lang="en-IN" sz="43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. Neelam </a:t>
            </a:r>
            <a:r>
              <a:rPr kumimoji="0" lang="en-IN" sz="4300" b="1" i="0" u="none" strike="noStrike" kern="1200" cap="all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  <a:ea typeface="+mj-ea"/>
                <a:cs typeface="+mj-cs"/>
              </a:rPr>
              <a:t>rawat</a:t>
            </a:r>
            <a:endParaRPr kumimoji="0" lang="en-IN" sz="43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w Cen MT" panose="020B0602020104020603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8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36630-E655-16FC-4CF6-F19B54771B94}"/>
              </a:ext>
            </a:extLst>
          </p:cNvPr>
          <p:cNvSpPr txBox="1"/>
          <p:nvPr/>
        </p:nvSpPr>
        <p:spPr>
          <a:xfrm>
            <a:off x="254000" y="152400"/>
            <a:ext cx="1184656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u="sng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Hardware requirement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400" b="0" i="0" u="sng" strike="noStrike" kern="1200" spc="0" normalizeH="0" baseline="0" noProof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System : i3 Processor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Hard Disk : 500 GB minimum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n w="3175" cmpd="sng">
                <a:noFill/>
              </a:ln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Monitor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Input Devices : Keyboard, Mouse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Ram : 2 GB minimum</a:t>
            </a:r>
            <a:endParaRPr lang="en-IN" sz="5400" u="sng" cap="none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4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36630-E655-16FC-4CF6-F19B54771B94}"/>
              </a:ext>
            </a:extLst>
          </p:cNvPr>
          <p:cNvSpPr txBox="1"/>
          <p:nvPr/>
        </p:nvSpPr>
        <p:spPr>
          <a:xfrm>
            <a:off x="254000" y="152400"/>
            <a:ext cx="1184656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5400" u="sng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SOFTWARE  REQUIREMENTS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400" b="0" i="0" u="sng" strike="noStrike" kern="1200" spc="0" normalizeH="0" baseline="0" noProof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Windows 7/8/10/11(32- </a:t>
            </a:r>
            <a:r>
              <a:rPr kumimoji="0" 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bit or 64-bit)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Visual Studio Code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4GB RAM Minimum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 w="3175" cmpd="sng"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Processor i3 or i5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5400" b="0" i="0" u="sng" strike="noStrike" kern="1200" spc="0" normalizeH="0" baseline="0" noProof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44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CF201-08CE-4314-A5BC-6A71373F6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50" y="1267738"/>
            <a:ext cx="4389500" cy="5297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5C44E-1030-74A9-B29B-84ED76E5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6" y="292379"/>
            <a:ext cx="2901948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6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71BF07-0686-3E6C-F562-0B78BBA17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17" t="1670" r="517" b="3340"/>
          <a:stretch/>
        </p:blipFill>
        <p:spPr>
          <a:xfrm>
            <a:off x="1127760" y="1127761"/>
            <a:ext cx="9834879" cy="54325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8990752-DA1F-17DB-979C-50F726F8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1" y="589279"/>
            <a:ext cx="10749906" cy="1635761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4900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1 Level DFD</a:t>
            </a:r>
            <a:r>
              <a:rPr lang="en-IN" sz="4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IN" dirty="0"/>
            </a:br>
            <a:r>
              <a:rPr lang="en-IN" dirty="0"/>
              <a:t>  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33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871B15-A41E-200A-97C0-66FE719FC971}"/>
              </a:ext>
            </a:extLst>
          </p:cNvPr>
          <p:cNvSpPr txBox="1"/>
          <p:nvPr/>
        </p:nvSpPr>
        <p:spPr>
          <a:xfrm>
            <a:off x="0" y="243512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Table of Contents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1. Introduction</a:t>
            </a:r>
          </a:p>
          <a:p>
            <a:r>
              <a:rPr lang="en-US" sz="2400" dirty="0"/>
              <a:t>   1.1 Purpose</a:t>
            </a:r>
          </a:p>
          <a:p>
            <a:r>
              <a:rPr lang="en-US" sz="2400" dirty="0"/>
              <a:t>   1.2 Scope</a:t>
            </a:r>
          </a:p>
          <a:p>
            <a:r>
              <a:rPr lang="en-US" sz="2400" dirty="0"/>
              <a:t>   1.3 References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2. System Overview</a:t>
            </a:r>
          </a:p>
          <a:p>
            <a:r>
              <a:rPr lang="en-US" sz="2400" dirty="0"/>
              <a:t>   2.1 Front-end Interface</a:t>
            </a:r>
          </a:p>
          <a:p>
            <a:r>
              <a:rPr lang="en-US" sz="2400" dirty="0"/>
              <a:t>   2.2 Back-end Server</a:t>
            </a:r>
          </a:p>
          <a:p>
            <a:r>
              <a:rPr lang="en-US" sz="2400" dirty="0"/>
              <a:t>   2.3 Database</a:t>
            </a:r>
          </a:p>
          <a:p>
            <a:r>
              <a:rPr lang="en-US" sz="2400" dirty="0"/>
              <a:t>   2.4 External APIs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3. Functional Requirements</a:t>
            </a:r>
          </a:p>
          <a:p>
            <a:r>
              <a:rPr lang="en-US" sz="2400" dirty="0"/>
              <a:t>   3.1 User Input</a:t>
            </a:r>
          </a:p>
          <a:p>
            <a:r>
              <a:rPr lang="en-US" sz="2400" dirty="0"/>
              <a:t>   3.2 Display Current Weather</a:t>
            </a:r>
          </a:p>
          <a:p>
            <a:r>
              <a:rPr lang="en-US" sz="2400" dirty="0"/>
              <a:t>   3.3 Display 5-Day Weather Forecast</a:t>
            </a:r>
          </a:p>
          <a:p>
            <a:r>
              <a:rPr lang="en-US" sz="2400" dirty="0"/>
              <a:t>   3.4 Search History</a:t>
            </a:r>
          </a:p>
        </p:txBody>
      </p:sp>
    </p:spTree>
    <p:extLst>
      <p:ext uri="{BB962C8B-B14F-4D97-AF65-F5344CB8AC3E}">
        <p14:creationId xmlns:p14="http://schemas.microsoft.com/office/powerpoint/2010/main" val="378959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871B15-A41E-200A-97C0-66FE719FC971}"/>
              </a:ext>
            </a:extLst>
          </p:cNvPr>
          <p:cNvSpPr txBox="1"/>
          <p:nvPr/>
        </p:nvSpPr>
        <p:spPr>
          <a:xfrm>
            <a:off x="0" y="148856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 Non-Functional Requirements</a:t>
            </a:r>
          </a:p>
          <a:p>
            <a:r>
              <a:rPr lang="en-US" sz="2400" dirty="0"/>
              <a:t>   4.1 Usability</a:t>
            </a:r>
          </a:p>
          <a:p>
            <a:r>
              <a:rPr lang="en-US" sz="2400" dirty="0"/>
              <a:t>   4.2 Performance</a:t>
            </a:r>
          </a:p>
          <a:p>
            <a:r>
              <a:rPr lang="en-US" sz="2400" dirty="0"/>
              <a:t>   4.3 Security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5. System Features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   4.1 City Search</a:t>
            </a:r>
          </a:p>
          <a:p>
            <a:r>
              <a:rPr lang="en-US" sz="2400" dirty="0"/>
              <a:t>   4.2 Current Weather Display</a:t>
            </a:r>
          </a:p>
          <a:p>
            <a:r>
              <a:rPr lang="en-US" sz="2400" dirty="0"/>
              <a:t>   4.3 5-Day Weather Forecast</a:t>
            </a:r>
          </a:p>
          <a:p>
            <a:r>
              <a:rPr lang="en-US" sz="2400" dirty="0"/>
              <a:t>   4.4 Search History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6. External Interface Requirements</a:t>
            </a:r>
          </a:p>
          <a:p>
            <a:r>
              <a:rPr lang="en-US" sz="2400" dirty="0"/>
              <a:t>   6.1 User Interfaces</a:t>
            </a:r>
          </a:p>
          <a:p>
            <a:r>
              <a:rPr lang="en-US" sz="2400" dirty="0"/>
              <a:t>   6.2 API Interfaces</a:t>
            </a:r>
          </a:p>
          <a:p>
            <a:endParaRPr lang="en-US" sz="24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7. </a:t>
            </a:r>
            <a:r>
              <a:rPr lang="en-US" sz="2400" b="1" dirty="0">
                <a:solidFill>
                  <a:srgbClr val="0070C0"/>
                </a:solidFill>
                <a:latin typeface="Tw Cen MT" panose="020B0602020104020603"/>
              </a:rPr>
              <a:t>Conclusion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1348</TotalTime>
  <Words>946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Times New Roman</vt:lpstr>
      <vt:lpstr>Tw Cen MT</vt:lpstr>
      <vt:lpstr>Droplet</vt:lpstr>
      <vt:lpstr>PowerPoint Presentation</vt:lpstr>
      <vt:lpstr>         WEATHERWISE            </vt:lpstr>
      <vt:lpstr>PowerPoint Presentation</vt:lpstr>
      <vt:lpstr>PowerPoint Presentation</vt:lpstr>
      <vt:lpstr>PowerPoint Presentation</vt:lpstr>
      <vt:lpstr>PowerPoint Presentation</vt:lpstr>
      <vt:lpstr>  1 Level DFD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Abhishek Singh</dc:creator>
  <cp:lastModifiedBy>Abhishek Singh</cp:lastModifiedBy>
  <cp:revision>50</cp:revision>
  <dcterms:created xsi:type="dcterms:W3CDTF">2022-09-07T15:32:28Z</dcterms:created>
  <dcterms:modified xsi:type="dcterms:W3CDTF">2023-10-03T06:07:20Z</dcterms:modified>
</cp:coreProperties>
</file>