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8288000" cy="10287000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B7C35-C282-4E6B-9E36-5C840D2F07B8}" v="3" dt="2023-11-29T16:55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E6122-EA6B-4516-ACE9-6B973AFDD2E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65C2-AE2D-499C-B439-30C1CE5B0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0085" y="2960421"/>
            <a:ext cx="11139944" cy="436615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3956598"/>
            <a:ext cx="11332058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 Wellness Program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5029200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Add Report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E2DCA-AD1B-85FA-9AB0-A01254B6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95500"/>
            <a:ext cx="14585944" cy="69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Users Page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1916C-06EA-6568-2D3D-A11884F6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98381"/>
            <a:ext cx="14616427" cy="6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7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7831542" y="-8744789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290" y="-6781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>
              <a:latin typeface="DM Sans" pitchFamily="2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720794" y="-38100"/>
            <a:ext cx="7616557" cy="10287000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42191" y="3346585"/>
            <a:ext cx="2121399" cy="217111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grpSp>
        <p:nvGrpSpPr>
          <p:cNvPr id="11" name="Group 11"/>
          <p:cNvGrpSpPr/>
          <p:nvPr/>
        </p:nvGrpSpPr>
        <p:grpSpPr>
          <a:xfrm>
            <a:off x="1793641" y="4810846"/>
            <a:ext cx="1876522" cy="1540618"/>
            <a:chOff x="0" y="-19050"/>
            <a:chExt cx="812800" cy="831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371799" y="5075690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42191" y="1109888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08899" y="3886336"/>
            <a:ext cx="13769501" cy="626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 dirty="0" err="1">
                <a:solidFill>
                  <a:srgbClr val="231F20"/>
                </a:solidFill>
                <a:latin typeface="DM Sans" pitchFamily="2" charset="0"/>
              </a:rPr>
              <a:t>Tulika</a:t>
            </a:r>
            <a:r>
              <a:rPr lang="en-US" sz="3710" spc="363" dirty="0">
                <a:solidFill>
                  <a:srgbClr val="231F20"/>
                </a:solidFill>
                <a:latin typeface="DM Sans" pitchFamily="2" charset="0"/>
              </a:rPr>
              <a:t> Omrey 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371799" y="364507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D015372-030C-1E1D-CBB1-9D96CA40FFF4}"/>
              </a:ext>
            </a:extLst>
          </p:cNvPr>
          <p:cNvSpPr/>
          <p:nvPr/>
        </p:nvSpPr>
        <p:spPr>
          <a:xfrm>
            <a:off x="2371799" y="662128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ED619-B351-CF95-9257-FCB4B22381E1}"/>
              </a:ext>
            </a:extLst>
          </p:cNvPr>
          <p:cNvSpPr txBox="1"/>
          <p:nvPr/>
        </p:nvSpPr>
        <p:spPr>
          <a:xfrm>
            <a:off x="3861132" y="5315076"/>
            <a:ext cx="50542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dirty="0" err="1">
                <a:latin typeface="DM Sans" pitchFamily="2" charset="0"/>
              </a:rPr>
              <a:t>Vartika</a:t>
            </a:r>
            <a:r>
              <a:rPr lang="en-IN" sz="3710" dirty="0">
                <a:latin typeface="DM Sans" pitchFamily="2" charset="0"/>
              </a:rPr>
              <a:t> Khare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E7495-6B37-6084-3182-D4DC328F2925}"/>
              </a:ext>
            </a:extLst>
          </p:cNvPr>
          <p:cNvSpPr txBox="1"/>
          <p:nvPr/>
        </p:nvSpPr>
        <p:spPr>
          <a:xfrm>
            <a:off x="3908899" y="6777518"/>
            <a:ext cx="47494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dirty="0">
                <a:latin typeface="DM Sans" pitchFamily="2" charset="0"/>
              </a:rPr>
              <a:t>Unnati Rastogi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22686-5BAF-8516-89BD-108BF8DEB3DC}"/>
              </a:ext>
            </a:extLst>
          </p:cNvPr>
          <p:cNvSpPr txBox="1"/>
          <p:nvPr/>
        </p:nvSpPr>
        <p:spPr>
          <a:xfrm>
            <a:off x="3861132" y="8409736"/>
            <a:ext cx="8229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10" b="1" dirty="0">
                <a:latin typeface="DM Sans" pitchFamily="2" charset="0"/>
              </a:rPr>
              <a:t>Group no – GB32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2285" y="24659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88741" y="-7233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7369" y="-178247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086600" y="3461015"/>
            <a:ext cx="10541869" cy="6506700"/>
            <a:chOff x="0" y="-19050"/>
            <a:chExt cx="2012996" cy="8318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644170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r>
                <a:rPr lang="en-US" sz="3200" dirty="0"/>
                <a:t>1-</a:t>
              </a:r>
              <a:r>
                <a:rPr lang="en-US" sz="3600" dirty="0"/>
                <a:t>We have completed the few modules of our project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IN" dirty="0"/>
            </a:p>
            <a:p>
              <a:r>
                <a:rPr lang="en-IN" sz="3600" dirty="0"/>
                <a:t>2- We have included them in this presentation with the      screenshots of those completed modules.</a:t>
              </a:r>
            </a:p>
            <a:p>
              <a:endParaRPr lang="en-IN" sz="3600" dirty="0"/>
            </a:p>
            <a:p>
              <a:r>
                <a:rPr lang="en-IN" sz="3600" dirty="0"/>
                <a:t>3- Our modules include login page , Dashboard, Health Record, Doctor Expertise, Add Patient, Patient History, Add Report, Users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61762" y="3442596"/>
            <a:ext cx="6008351" cy="6122578"/>
          </a:xfrm>
          <a:custGeom>
            <a:avLst/>
            <a:gdLst/>
            <a:ahLst/>
            <a:cxnLst/>
            <a:rect l="l" t="t" r="r" b="b"/>
            <a:pathLst>
              <a:path w="6008351" h="6122578">
                <a:moveTo>
                  <a:pt x="0" y="0"/>
                </a:moveTo>
                <a:lnTo>
                  <a:pt x="6008351" y="0"/>
                </a:lnTo>
                <a:lnTo>
                  <a:pt x="6008351" y="6122577"/>
                </a:lnTo>
                <a:lnTo>
                  <a:pt x="0" y="612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920" r="-6032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77277" y="319285"/>
            <a:ext cx="10906040" cy="273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/>
              </a:rPr>
              <a:t>Project Progress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99781-66F6-B543-9BF5-580F8C43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97" y="1790700"/>
            <a:ext cx="14608806" cy="7422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F2840-7F03-920A-E74D-8594460F538E}"/>
              </a:ext>
            </a:extLst>
          </p:cNvPr>
          <p:cNvSpPr txBox="1"/>
          <p:nvPr/>
        </p:nvSpPr>
        <p:spPr>
          <a:xfrm>
            <a:off x="7543800" y="849868"/>
            <a:ext cx="76962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Login page</a:t>
            </a:r>
            <a:endParaRPr lang="en-IN" sz="371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31A8E-DB9F-E1C3-33FD-9E12D46A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71700"/>
            <a:ext cx="14616427" cy="6881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Dashboard Page</a:t>
            </a:r>
            <a:endParaRPr lang="en-IN" sz="371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0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Health Record Page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7FC68-00CD-B484-3BF2-F5FC4843A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4523"/>
            <a:ext cx="14624047" cy="69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3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Patient History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8026-1340-53D8-5D95-BB9D4DC4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95500"/>
            <a:ext cx="14631668" cy="6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Add Patient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FCF74-ADFD-B0FB-B514-BFB5C96C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6" y="2095500"/>
            <a:ext cx="14631668" cy="69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4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15F2C-E37B-2DB8-0BD1-4EF3EA9D6217}"/>
              </a:ext>
            </a:extLst>
          </p:cNvPr>
          <p:cNvSpPr txBox="1"/>
          <p:nvPr/>
        </p:nvSpPr>
        <p:spPr>
          <a:xfrm>
            <a:off x="7010400" y="1104900"/>
            <a:ext cx="55626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10" dirty="0">
                <a:latin typeface="DM Sans" pitchFamily="2" charset="0"/>
              </a:rPr>
              <a:t>Doctor Expertise</a:t>
            </a:r>
            <a:endParaRPr lang="en-IN" sz="3710" dirty="0">
              <a:latin typeface="DM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90D52-8695-C537-BA75-B8835DBE2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86" y="2019300"/>
            <a:ext cx="14616427" cy="70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90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Oswald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megha chaudhary</dc:creator>
  <cp:lastModifiedBy>tulikaomrey@gmail.com</cp:lastModifiedBy>
  <cp:revision>17</cp:revision>
  <dcterms:created xsi:type="dcterms:W3CDTF">2006-08-16T00:00:00Z</dcterms:created>
  <dcterms:modified xsi:type="dcterms:W3CDTF">2024-04-16T06:16:03Z</dcterms:modified>
  <dc:identifier>DAFutljfPnc</dc:identifier>
</cp:coreProperties>
</file>