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325" r:id="rId5"/>
    <p:sldId id="326" r:id="rId6"/>
    <p:sldId id="340" r:id="rId7"/>
    <p:sldId id="342" r:id="rId8"/>
    <p:sldId id="344" r:id="rId9"/>
    <p:sldId id="345" r:id="rId10"/>
    <p:sldId id="33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205" autoAdjust="0"/>
  </p:normalViewPr>
  <p:slideViewPr>
    <p:cSldViewPr snapToGrid="0">
      <p:cViewPr varScale="1">
        <p:scale>
          <a:sx n="79" d="100"/>
          <a:sy n="79" d="100"/>
        </p:scale>
        <p:origin x="850" y="77"/>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5/12/2024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5/12/2024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935476" y="1558371"/>
            <a:ext cx="10515600" cy="1943587"/>
          </a:xfrm>
        </p:spPr>
        <p:txBody>
          <a:bodyPr/>
          <a:lstStyle/>
          <a:p>
            <a:r>
              <a:rPr lang="en-US" dirty="0"/>
              <a:t>BLOGFUSE :</a:t>
            </a:r>
            <a:br>
              <a:rPr lang="en-US" dirty="0"/>
            </a:br>
            <a:r>
              <a:rPr lang="en-US" sz="4800" cap="none" dirty="0">
                <a:solidFill>
                  <a:schemeClr val="bg2">
                    <a:lumMod val="50000"/>
                  </a:schemeClr>
                </a:solidFill>
              </a:rPr>
              <a:t>uniting thoughts, igniting ideas</a:t>
            </a:r>
            <a:endParaRPr lang="en-US" dirty="0">
              <a:solidFill>
                <a:schemeClr val="bg2">
                  <a:lumMod val="50000"/>
                </a:schemeClr>
              </a:solidFill>
            </a:endParaRPr>
          </a:p>
        </p:txBody>
      </p:sp>
      <p:sp>
        <p:nvSpPr>
          <p:cNvPr id="2" name="Rectangle 1">
            <a:extLst>
              <a:ext uri="{FF2B5EF4-FFF2-40B4-BE49-F238E27FC236}">
                <a16:creationId xmlns:a16="http://schemas.microsoft.com/office/drawing/2014/main" id="{30DDA6F9-1CF7-A267-EEF6-444B069BAAC4}"/>
              </a:ext>
            </a:extLst>
          </p:cNvPr>
          <p:cNvSpPr/>
          <p:nvPr/>
        </p:nvSpPr>
        <p:spPr>
          <a:xfrm>
            <a:off x="3317131" y="4983002"/>
            <a:ext cx="6704916" cy="769441"/>
          </a:xfrm>
          <a:prstGeom prst="rect">
            <a:avLst/>
          </a:prstGeom>
          <a:noFill/>
        </p:spPr>
        <p:txBody>
          <a:bodyPr wrap="square" lIns="91440" tIns="45720" rIns="91440" bIns="45720">
            <a:spAutoFit/>
          </a:bodyPr>
          <a:lstStyle/>
          <a:p>
            <a:pPr algn="ctr"/>
            <a:r>
              <a:rPr lang="en-US"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Made By - Tushar Nagpal</a:t>
            </a:r>
            <a:endParaRPr lang="en-US" sz="4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855215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lstStyle/>
          <a:p>
            <a:r>
              <a:rPr lang="en-US" sz="4000" dirty="0"/>
              <a:t>TOPICS</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p:txBody>
          <a:bodyPr/>
          <a:lstStyle/>
          <a:p>
            <a:pPr marL="0" indent="0">
              <a:lnSpc>
                <a:spcPct val="150000"/>
              </a:lnSpc>
              <a:buNone/>
            </a:pPr>
            <a:r>
              <a:rPr lang="en-US" sz="2000" dirty="0">
                <a:solidFill>
                  <a:schemeClr val="tx1"/>
                </a:solidFill>
                <a:latin typeface="Gill Sans Nova Light" panose="020B0302020104020203" pitchFamily="34" charset="0"/>
                <a:cs typeface="Gill Sans Light" panose="020B0302020104020203" pitchFamily="34" charset="-79"/>
              </a:rPr>
              <a:t>Introduction</a:t>
            </a:r>
          </a:p>
          <a:p>
            <a:pPr marL="0" indent="0">
              <a:lnSpc>
                <a:spcPct val="150000"/>
              </a:lnSpc>
              <a:buNone/>
            </a:pPr>
            <a:r>
              <a:rPr lang="en-US" sz="2000" dirty="0">
                <a:solidFill>
                  <a:schemeClr val="tx1"/>
                </a:solidFill>
                <a:latin typeface="Gill Sans Nova Light" panose="020B0302020104020203" pitchFamily="34" charset="0"/>
                <a:cs typeface="Gill Sans Light" panose="020B0302020104020203" pitchFamily="34" charset="-79"/>
              </a:rPr>
              <a:t>Technology Required</a:t>
            </a:r>
          </a:p>
          <a:p>
            <a:pPr marL="0" indent="0">
              <a:lnSpc>
                <a:spcPct val="150000"/>
              </a:lnSpc>
              <a:buNone/>
            </a:pPr>
            <a:r>
              <a:rPr lang="en-US" dirty="0">
                <a:latin typeface="Gill Sans Nova Light" panose="020B0302020104020203" pitchFamily="34" charset="0"/>
                <a:cs typeface="Gill Sans Light" panose="020B0302020104020203" pitchFamily="34" charset="-79"/>
              </a:rPr>
              <a:t>Modules</a:t>
            </a:r>
            <a:endParaRPr lang="en-US" sz="2000"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r>
              <a:rPr lang="en-US" dirty="0">
                <a:latin typeface="Gill Sans Nova Light" panose="020B0302020104020203" pitchFamily="34" charset="0"/>
                <a:cs typeface="Gill Sans Light" panose="020B0302020104020203" pitchFamily="34" charset="-79"/>
              </a:rPr>
              <a:t>Features</a:t>
            </a:r>
            <a:endParaRPr lang="en-US" sz="2000"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r>
              <a:rPr lang="en-US" dirty="0">
                <a:latin typeface="Gill Sans Nova Light" panose="020B0302020104020203" pitchFamily="34" charset="0"/>
                <a:cs typeface="Gill Sans Light" panose="020B0302020104020203" pitchFamily="34" charset="-79"/>
              </a:rPr>
              <a:t>Conclusion</a:t>
            </a:r>
            <a:endParaRPr lang="en-US" sz="2000" dirty="0">
              <a:solidFill>
                <a:schemeClr val="accent3"/>
              </a:solidFill>
              <a:latin typeface="Gill Sans Nova Light" panose="020B0302020104020203" pitchFamily="34" charset="0"/>
              <a:cs typeface="Gill Sans Light" panose="020B0302020104020203" pitchFamily="34" charset="-79"/>
            </a:endParaRPr>
          </a:p>
          <a:p>
            <a:endParaRPr lang="en-US" dirty="0">
              <a:solidFill>
                <a:schemeClr val="accent3"/>
              </a:solidFill>
              <a:latin typeface="Gill Sans Nova Light" panose="020B0302020104020203" pitchFamily="34" charset="0"/>
              <a:cs typeface="Calibri"/>
            </a:endParaRPr>
          </a:p>
        </p:txBody>
      </p:sp>
    </p:spTree>
    <p:extLst>
      <p:ext uri="{BB962C8B-B14F-4D97-AF65-F5344CB8AC3E}">
        <p14:creationId xmlns:p14="http://schemas.microsoft.com/office/powerpoint/2010/main" val="291086648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83446-3F78-9898-847C-FA6DBE661D58}"/>
              </a:ext>
            </a:extLst>
          </p:cNvPr>
          <p:cNvSpPr>
            <a:spLocks noGrp="1"/>
          </p:cNvSpPr>
          <p:nvPr>
            <p:ph type="title"/>
          </p:nvPr>
        </p:nvSpPr>
        <p:spPr>
          <a:xfrm>
            <a:off x="1295400" y="997584"/>
            <a:ext cx="7401128" cy="548640"/>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25161656-7DEA-B16F-5A4F-A6A31257B843}"/>
              </a:ext>
            </a:extLst>
          </p:cNvPr>
          <p:cNvSpPr>
            <a:spLocks noGrp="1"/>
          </p:cNvSpPr>
          <p:nvPr>
            <p:ph idx="1"/>
          </p:nvPr>
        </p:nvSpPr>
        <p:spPr>
          <a:xfrm>
            <a:off x="1295400" y="2174324"/>
            <a:ext cx="10134600" cy="4761495"/>
          </a:xfrm>
        </p:spPr>
        <p:txBody>
          <a:bodyPr/>
          <a:lstStyle/>
          <a:p>
            <a:pPr algn="just">
              <a:lnSpc>
                <a:spcPct val="100000"/>
              </a:lnSpc>
            </a:pPr>
            <a:r>
              <a:rPr lang="en-US" cap="none" dirty="0">
                <a:latin typeface="Bell MT" panose="02020503060305020303" pitchFamily="18" charset="0"/>
                <a:ea typeface="Calibri" panose="020F0502020204030204" pitchFamily="34" charset="0"/>
                <a:cs typeface="Calibri" panose="020F0502020204030204" pitchFamily="34" charset="0"/>
              </a:rPr>
              <a:t>W</a:t>
            </a:r>
            <a:r>
              <a:rPr lang="en-US" b="0" i="0" cap="none" dirty="0">
                <a:solidFill>
                  <a:schemeClr val="tx1"/>
                </a:solidFill>
                <a:effectLst/>
                <a:latin typeface="Bell MT" panose="02020503060305020303" pitchFamily="18" charset="0"/>
                <a:ea typeface="Calibri" panose="020F0502020204030204" pitchFamily="34" charset="0"/>
                <a:cs typeface="Calibri" panose="020F0502020204030204" pitchFamily="34" charset="0"/>
              </a:rPr>
              <a:t>elcome to </a:t>
            </a:r>
            <a:r>
              <a:rPr lang="en-US" b="0" i="0" cap="none" dirty="0" err="1">
                <a:solidFill>
                  <a:schemeClr val="tx1"/>
                </a:solidFill>
                <a:effectLst/>
                <a:latin typeface="Bell MT" panose="02020503060305020303" pitchFamily="18" charset="0"/>
                <a:ea typeface="Calibri" panose="020F0502020204030204" pitchFamily="34" charset="0"/>
                <a:cs typeface="Calibri" panose="020F0502020204030204" pitchFamily="34" charset="0"/>
              </a:rPr>
              <a:t>blogfuse</a:t>
            </a:r>
            <a:r>
              <a:rPr lang="en-US" b="0" i="0" cap="none" dirty="0">
                <a:solidFill>
                  <a:schemeClr val="tx1"/>
                </a:solidFill>
                <a:effectLst/>
                <a:latin typeface="Bell MT" panose="02020503060305020303" pitchFamily="18" charset="0"/>
                <a:ea typeface="Calibri" panose="020F0502020204030204" pitchFamily="34" charset="0"/>
                <a:cs typeface="Calibri" panose="020F0502020204030204" pitchFamily="34" charset="0"/>
              </a:rPr>
              <a:t>, your one-stop destination for all things blogging! whether you're a seasoned writer looking to share your expertise or a budding blogger eager to express your thoughts and ideas, our platform provides the perfect space to unleash your creativity.</a:t>
            </a:r>
          </a:p>
          <a:p>
            <a:pPr algn="just">
              <a:lnSpc>
                <a:spcPct val="100000"/>
              </a:lnSpc>
            </a:pPr>
            <a:r>
              <a:rPr lang="en-US" cap="none" dirty="0">
                <a:latin typeface="Bell MT" panose="02020503060305020303" pitchFamily="18" charset="0"/>
                <a:ea typeface="Calibri" panose="020F0502020204030204" pitchFamily="34" charset="0"/>
                <a:cs typeface="Calibri" panose="020F0502020204030204" pitchFamily="34" charset="0"/>
              </a:rPr>
              <a:t>A</a:t>
            </a:r>
            <a:r>
              <a:rPr lang="en-US" b="0" i="0" cap="none" dirty="0">
                <a:solidFill>
                  <a:schemeClr val="tx1"/>
                </a:solidFill>
                <a:effectLst/>
                <a:latin typeface="Bell MT" panose="02020503060305020303" pitchFamily="18" charset="0"/>
                <a:ea typeface="Calibri" panose="020F0502020204030204" pitchFamily="34" charset="0"/>
                <a:cs typeface="Calibri" panose="020F0502020204030204" pitchFamily="34" charset="0"/>
              </a:rPr>
              <a:t>t </a:t>
            </a:r>
            <a:r>
              <a:rPr lang="en-US" b="0" i="0" cap="none" dirty="0" err="1">
                <a:solidFill>
                  <a:schemeClr val="tx1"/>
                </a:solidFill>
                <a:effectLst/>
                <a:latin typeface="Bell MT" panose="02020503060305020303" pitchFamily="18" charset="0"/>
                <a:ea typeface="Calibri" panose="020F0502020204030204" pitchFamily="34" charset="0"/>
                <a:cs typeface="Calibri" panose="020F0502020204030204" pitchFamily="34" charset="0"/>
              </a:rPr>
              <a:t>blogfuse</a:t>
            </a:r>
            <a:r>
              <a:rPr lang="en-US" b="0" i="0" cap="none" dirty="0">
                <a:solidFill>
                  <a:schemeClr val="tx1"/>
                </a:solidFill>
                <a:effectLst/>
                <a:latin typeface="Bell MT" panose="02020503060305020303" pitchFamily="18" charset="0"/>
                <a:ea typeface="Calibri" panose="020F0502020204030204" pitchFamily="34" charset="0"/>
                <a:cs typeface="Calibri" panose="020F0502020204030204" pitchFamily="34" charset="0"/>
              </a:rPr>
              <a:t>, we understand the power of storytelling and the importance of connecting with like-minded individuals. that's why we've created a user-friendly and intuitive platform designed to help you craft compelling blog posts, engage with your audience, and build a vibrant community around your passions.</a:t>
            </a:r>
          </a:p>
          <a:p>
            <a:pPr algn="just">
              <a:lnSpc>
                <a:spcPct val="100000"/>
              </a:lnSpc>
            </a:pPr>
            <a:r>
              <a:rPr lang="en-US" b="0" i="0" cap="none" dirty="0">
                <a:solidFill>
                  <a:schemeClr val="tx1"/>
                </a:solidFill>
                <a:effectLst/>
                <a:latin typeface="Bell MT" panose="02020503060305020303" pitchFamily="18" charset="0"/>
                <a:ea typeface="Calibri" panose="020F0502020204030204" pitchFamily="34" charset="0"/>
                <a:cs typeface="Calibri" panose="020F0502020204030204" pitchFamily="34" charset="0"/>
              </a:rPr>
              <a:t>with a sleek and modern interface, </a:t>
            </a:r>
            <a:r>
              <a:rPr lang="en-US" b="0" i="0" cap="none" dirty="0" err="1">
                <a:solidFill>
                  <a:schemeClr val="tx1"/>
                </a:solidFill>
                <a:effectLst/>
                <a:latin typeface="Bell MT" panose="02020503060305020303" pitchFamily="18" charset="0"/>
                <a:ea typeface="Calibri" panose="020F0502020204030204" pitchFamily="34" charset="0"/>
                <a:cs typeface="Calibri" panose="020F0502020204030204" pitchFamily="34" charset="0"/>
              </a:rPr>
              <a:t>blogfuse</a:t>
            </a:r>
            <a:r>
              <a:rPr lang="en-US" b="0" i="0" cap="none" dirty="0">
                <a:solidFill>
                  <a:schemeClr val="tx1"/>
                </a:solidFill>
                <a:effectLst/>
                <a:latin typeface="Bell MT" panose="02020503060305020303" pitchFamily="18" charset="0"/>
                <a:ea typeface="Calibri" panose="020F0502020204030204" pitchFamily="34" charset="0"/>
                <a:cs typeface="Calibri" panose="020F0502020204030204" pitchFamily="34" charset="0"/>
              </a:rPr>
              <a:t> offers a seamless blogging experience, allowing you to focus on what matters most – creating great content. whether you're writing about travel, technology, fashion, food, or any other topic under the sun, our platform provides the tools you need to bring your ideas to life.</a:t>
            </a:r>
          </a:p>
          <a:p>
            <a:pPr>
              <a:lnSpc>
                <a:spcPct val="100000"/>
              </a:lnSpc>
            </a:pPr>
            <a:endParaRPr lang="en-IN" cap="none" dirty="0">
              <a:latin typeface="Bell MT" panose="02020503060305020303" pitchFamily="18" charset="0"/>
            </a:endParaRPr>
          </a:p>
        </p:txBody>
      </p:sp>
      <p:sp>
        <p:nvSpPr>
          <p:cNvPr id="4" name="Slide Number Placeholder 3">
            <a:extLst>
              <a:ext uri="{FF2B5EF4-FFF2-40B4-BE49-F238E27FC236}">
                <a16:creationId xmlns:a16="http://schemas.microsoft.com/office/drawing/2014/main" id="{69254BD2-EB67-0784-A42E-F3BE6114739F}"/>
              </a:ext>
            </a:extLst>
          </p:cNvPr>
          <p:cNvSpPr>
            <a:spLocks noGrp="1"/>
          </p:cNvSpPr>
          <p:nvPr>
            <p:ph type="sldNum" sz="quarter" idx="11"/>
          </p:nvPr>
        </p:nvSpPr>
        <p:spPr/>
        <p:txBody>
          <a:bodyPr/>
          <a:lstStyle/>
          <a:p>
            <a:fld id="{75DF2D63-3FF5-D547-96B9-BE9CCD1ABA58}" type="slidenum">
              <a:rPr lang="en-US" smtClean="0"/>
              <a:t>3</a:t>
            </a:fld>
            <a:endParaRPr lang="en-US" dirty="0"/>
          </a:p>
        </p:txBody>
      </p:sp>
      <p:sp>
        <p:nvSpPr>
          <p:cNvPr id="5" name="Footer Placeholder 4">
            <a:extLst>
              <a:ext uri="{FF2B5EF4-FFF2-40B4-BE49-F238E27FC236}">
                <a16:creationId xmlns:a16="http://schemas.microsoft.com/office/drawing/2014/main" id="{13D3F93B-8F34-FE58-FCCF-404D71EED046}"/>
              </a:ext>
            </a:extLst>
          </p:cNvPr>
          <p:cNvSpPr>
            <a:spLocks noGrp="1"/>
          </p:cNvSpPr>
          <p:nvPr>
            <p:ph type="ftr" sz="quarter" idx="12"/>
          </p:nvPr>
        </p:nvSpPr>
        <p:spPr/>
        <p:txBody>
          <a:bodyPr/>
          <a:lstStyle/>
          <a:p>
            <a:r>
              <a:rPr lang="en-US" dirty="0" err="1"/>
              <a:t>Blogfuse</a:t>
            </a:r>
            <a:endParaRPr lang="en-US" dirty="0"/>
          </a:p>
        </p:txBody>
      </p:sp>
    </p:spTree>
    <p:extLst>
      <p:ext uri="{BB962C8B-B14F-4D97-AF65-F5344CB8AC3E}">
        <p14:creationId xmlns:p14="http://schemas.microsoft.com/office/powerpoint/2010/main" val="393188178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7ECCE-1B16-D6F9-05E8-9AA667E0936F}"/>
              </a:ext>
            </a:extLst>
          </p:cNvPr>
          <p:cNvSpPr>
            <a:spLocks noGrp="1"/>
          </p:cNvSpPr>
          <p:nvPr>
            <p:ph type="title"/>
          </p:nvPr>
        </p:nvSpPr>
        <p:spPr>
          <a:xfrm>
            <a:off x="1295400" y="881521"/>
            <a:ext cx="9200745" cy="548640"/>
          </a:xfrm>
        </p:spPr>
        <p:txBody>
          <a:bodyPr/>
          <a:lstStyle/>
          <a:p>
            <a:r>
              <a:rPr lang="en-US" dirty="0"/>
              <a:t>TECHNOLOGY REQUIRED</a:t>
            </a:r>
            <a:endParaRPr lang="en-IN" dirty="0"/>
          </a:p>
        </p:txBody>
      </p:sp>
      <p:sp>
        <p:nvSpPr>
          <p:cNvPr id="3" name="Content Placeholder 2">
            <a:extLst>
              <a:ext uri="{FF2B5EF4-FFF2-40B4-BE49-F238E27FC236}">
                <a16:creationId xmlns:a16="http://schemas.microsoft.com/office/drawing/2014/main" id="{56FB682B-D7CE-F3C5-00D1-C94F8203407F}"/>
              </a:ext>
            </a:extLst>
          </p:cNvPr>
          <p:cNvSpPr>
            <a:spLocks noGrp="1"/>
          </p:cNvSpPr>
          <p:nvPr>
            <p:ph idx="1"/>
          </p:nvPr>
        </p:nvSpPr>
        <p:spPr>
          <a:xfrm>
            <a:off x="877824" y="2271603"/>
            <a:ext cx="5620966" cy="3364992"/>
          </a:xfrm>
        </p:spPr>
        <p:txBody>
          <a:bodyPr/>
          <a:lstStyle/>
          <a:p>
            <a:r>
              <a:rPr lang="en-US" sz="2400" b="1" dirty="0">
                <a:latin typeface="Bell MT" panose="02020503060305020303" pitchFamily="18" charset="0"/>
              </a:rPr>
              <a:t>Frontend </a:t>
            </a:r>
            <a:r>
              <a:rPr lang="en-US" sz="2400" dirty="0">
                <a:latin typeface="Bell MT" panose="02020503060305020303" pitchFamily="18" charset="0"/>
              </a:rPr>
              <a:t>– react </a:t>
            </a:r>
            <a:r>
              <a:rPr lang="en-US" sz="2400" dirty="0" err="1">
                <a:latin typeface="Bell MT" panose="02020503060305020303" pitchFamily="18" charset="0"/>
              </a:rPr>
              <a:t>js</a:t>
            </a:r>
            <a:r>
              <a:rPr lang="en-US" sz="2400" dirty="0">
                <a:latin typeface="Bell MT" panose="02020503060305020303" pitchFamily="18" charset="0"/>
              </a:rPr>
              <a:t> </a:t>
            </a:r>
          </a:p>
          <a:p>
            <a:r>
              <a:rPr lang="en-US" sz="2400" b="1" dirty="0">
                <a:latin typeface="Bell MT" panose="02020503060305020303" pitchFamily="18" charset="0"/>
              </a:rPr>
              <a:t>Backend</a:t>
            </a:r>
            <a:r>
              <a:rPr lang="en-US" sz="2400" dirty="0">
                <a:latin typeface="Bell MT" panose="02020503060305020303" pitchFamily="18" charset="0"/>
              </a:rPr>
              <a:t> – node </a:t>
            </a:r>
            <a:r>
              <a:rPr lang="en-US" sz="2400" dirty="0" err="1">
                <a:latin typeface="Bell MT" panose="02020503060305020303" pitchFamily="18" charset="0"/>
              </a:rPr>
              <a:t>js</a:t>
            </a:r>
            <a:r>
              <a:rPr lang="en-US" sz="2400" dirty="0">
                <a:latin typeface="Bell MT" panose="02020503060305020303" pitchFamily="18" charset="0"/>
              </a:rPr>
              <a:t> &amp; express </a:t>
            </a:r>
            <a:r>
              <a:rPr lang="en-US" sz="2400" dirty="0" err="1">
                <a:latin typeface="Bell MT" panose="02020503060305020303" pitchFamily="18" charset="0"/>
              </a:rPr>
              <a:t>js</a:t>
            </a:r>
            <a:endParaRPr lang="en-US" sz="2400" dirty="0">
              <a:latin typeface="Bell MT" panose="02020503060305020303" pitchFamily="18" charset="0"/>
            </a:endParaRPr>
          </a:p>
          <a:p>
            <a:r>
              <a:rPr lang="en-US" sz="2400" b="1" dirty="0">
                <a:latin typeface="Bell MT" panose="02020503060305020303" pitchFamily="18" charset="0"/>
              </a:rPr>
              <a:t>Database</a:t>
            </a:r>
            <a:r>
              <a:rPr lang="en-US" sz="2400" dirty="0">
                <a:latin typeface="Bell MT" panose="02020503060305020303" pitchFamily="18" charset="0"/>
              </a:rPr>
              <a:t> – mongo </a:t>
            </a:r>
            <a:r>
              <a:rPr lang="en-US" sz="2400" dirty="0" err="1">
                <a:latin typeface="Bell MT" panose="02020503060305020303" pitchFamily="18" charset="0"/>
              </a:rPr>
              <a:t>db</a:t>
            </a:r>
            <a:endParaRPr lang="en-IN" sz="2400" dirty="0">
              <a:latin typeface="Bell MT" panose="02020503060305020303" pitchFamily="18" charset="0"/>
            </a:endParaRPr>
          </a:p>
        </p:txBody>
      </p:sp>
      <p:sp>
        <p:nvSpPr>
          <p:cNvPr id="4" name="Slide Number Placeholder 3">
            <a:extLst>
              <a:ext uri="{FF2B5EF4-FFF2-40B4-BE49-F238E27FC236}">
                <a16:creationId xmlns:a16="http://schemas.microsoft.com/office/drawing/2014/main" id="{71152C1B-AFE7-E560-297B-1033EC87DC79}"/>
              </a:ext>
            </a:extLst>
          </p:cNvPr>
          <p:cNvSpPr>
            <a:spLocks noGrp="1"/>
          </p:cNvSpPr>
          <p:nvPr>
            <p:ph type="sldNum" sz="quarter" idx="11"/>
          </p:nvPr>
        </p:nvSpPr>
        <p:spPr/>
        <p:txBody>
          <a:bodyPr/>
          <a:lstStyle/>
          <a:p>
            <a:fld id="{75DF2D63-3FF5-D547-96B9-BE9CCD1ABA58}" type="slidenum">
              <a:rPr lang="en-US" smtClean="0"/>
              <a:t>4</a:t>
            </a:fld>
            <a:endParaRPr lang="en-US" dirty="0"/>
          </a:p>
        </p:txBody>
      </p:sp>
      <p:sp>
        <p:nvSpPr>
          <p:cNvPr id="5" name="Footer Placeholder 4">
            <a:extLst>
              <a:ext uri="{FF2B5EF4-FFF2-40B4-BE49-F238E27FC236}">
                <a16:creationId xmlns:a16="http://schemas.microsoft.com/office/drawing/2014/main" id="{DCA2648C-0A0B-3C28-2888-5A4E75412B50}"/>
              </a:ext>
            </a:extLst>
          </p:cNvPr>
          <p:cNvSpPr>
            <a:spLocks noGrp="1"/>
          </p:cNvSpPr>
          <p:nvPr>
            <p:ph type="ftr" sz="quarter" idx="12"/>
          </p:nvPr>
        </p:nvSpPr>
        <p:spPr/>
        <p:txBody>
          <a:bodyPr/>
          <a:lstStyle/>
          <a:p>
            <a:r>
              <a:rPr lang="en-US"/>
              <a:t>presentation title</a:t>
            </a:r>
            <a:endParaRPr lang="en-US" dirty="0"/>
          </a:p>
        </p:txBody>
      </p:sp>
      <p:pic>
        <p:nvPicPr>
          <p:cNvPr id="1026" name="Picture 2" descr="Exploring the MERN Stack&quot;">
            <a:extLst>
              <a:ext uri="{FF2B5EF4-FFF2-40B4-BE49-F238E27FC236}">
                <a16:creationId xmlns:a16="http://schemas.microsoft.com/office/drawing/2014/main" id="{C9917A22-D992-FDE3-896A-F0DD817E9C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1" y="2271603"/>
            <a:ext cx="5149174" cy="282530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07525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C7240-87E3-AAA1-3AC2-5C417B90B317}"/>
              </a:ext>
            </a:extLst>
          </p:cNvPr>
          <p:cNvSpPr>
            <a:spLocks noGrp="1"/>
          </p:cNvSpPr>
          <p:nvPr>
            <p:ph type="title"/>
          </p:nvPr>
        </p:nvSpPr>
        <p:spPr>
          <a:xfrm>
            <a:off x="1295399" y="997584"/>
            <a:ext cx="7352489" cy="548640"/>
          </a:xfrm>
        </p:spPr>
        <p:txBody>
          <a:bodyPr/>
          <a:lstStyle/>
          <a:p>
            <a:r>
              <a:rPr lang="en-US" dirty="0"/>
              <a:t>MODULES</a:t>
            </a:r>
            <a:endParaRPr lang="en-IN" dirty="0"/>
          </a:p>
        </p:txBody>
      </p:sp>
      <p:sp>
        <p:nvSpPr>
          <p:cNvPr id="3" name="Content Placeholder 2">
            <a:extLst>
              <a:ext uri="{FF2B5EF4-FFF2-40B4-BE49-F238E27FC236}">
                <a16:creationId xmlns:a16="http://schemas.microsoft.com/office/drawing/2014/main" id="{5135E257-9561-2779-7E1B-C40654E24F20}"/>
              </a:ext>
            </a:extLst>
          </p:cNvPr>
          <p:cNvSpPr>
            <a:spLocks noGrp="1"/>
          </p:cNvSpPr>
          <p:nvPr>
            <p:ph idx="1"/>
          </p:nvPr>
        </p:nvSpPr>
        <p:spPr>
          <a:xfrm>
            <a:off x="1295399" y="2291058"/>
            <a:ext cx="10329153" cy="4401571"/>
          </a:xfrm>
        </p:spPr>
        <p:txBody>
          <a:bodyPr/>
          <a:lstStyle/>
          <a:p>
            <a:r>
              <a:rPr lang="en-US" b="1" cap="none" spc="-60" dirty="0">
                <a:solidFill>
                  <a:srgbClr val="533D34"/>
                </a:solidFill>
                <a:latin typeface="Bell MT" panose="02020503060305020303" pitchFamily="18" charset="0"/>
                <a:ea typeface="Calibri" panose="020F0502020204030204" pitchFamily="34" charset="0"/>
                <a:cs typeface="Calibri" panose="020F0502020204030204" pitchFamily="34" charset="0"/>
              </a:rPr>
              <a:t>U</a:t>
            </a:r>
            <a:r>
              <a:rPr lang="en-US" sz="2000" b="1" cap="none" spc="-60" dirty="0">
                <a:solidFill>
                  <a:srgbClr val="533D34"/>
                </a:solidFill>
                <a:latin typeface="Bell MT" panose="02020503060305020303" pitchFamily="18" charset="0"/>
                <a:ea typeface="Calibri" panose="020F0502020204030204" pitchFamily="34" charset="0"/>
                <a:cs typeface="Calibri" panose="020F0502020204030204" pitchFamily="34" charset="0"/>
              </a:rPr>
              <a:t>ser</a:t>
            </a:r>
            <a:r>
              <a:rPr lang="en-US" sz="2000" b="1" cap="none" spc="180" dirty="0">
                <a:solidFill>
                  <a:srgbClr val="533D34"/>
                </a:solidFill>
                <a:latin typeface="Bell MT" panose="02020503060305020303" pitchFamily="18" charset="0"/>
                <a:ea typeface="Calibri" panose="020F0502020204030204" pitchFamily="34" charset="0"/>
                <a:cs typeface="Calibri" panose="020F0502020204030204" pitchFamily="34" charset="0"/>
              </a:rPr>
              <a:t> </a:t>
            </a:r>
            <a:r>
              <a:rPr lang="en-US" b="1" cap="none" spc="-120" dirty="0">
                <a:solidFill>
                  <a:srgbClr val="533D34"/>
                </a:solidFill>
                <a:latin typeface="Bell MT" panose="02020503060305020303" pitchFamily="18" charset="0"/>
                <a:ea typeface="Calibri" panose="020F0502020204030204" pitchFamily="34" charset="0"/>
                <a:cs typeface="Calibri" panose="020F0502020204030204" pitchFamily="34" charset="0"/>
              </a:rPr>
              <a:t>R</a:t>
            </a:r>
            <a:r>
              <a:rPr lang="en-US" sz="2000" b="1" cap="none" spc="-120" dirty="0">
                <a:solidFill>
                  <a:srgbClr val="533D34"/>
                </a:solidFill>
                <a:latin typeface="Bell MT" panose="02020503060305020303" pitchFamily="18" charset="0"/>
                <a:ea typeface="Calibri" panose="020F0502020204030204" pitchFamily="34" charset="0"/>
                <a:cs typeface="Calibri" panose="020F0502020204030204" pitchFamily="34" charset="0"/>
              </a:rPr>
              <a:t>egistration</a:t>
            </a:r>
            <a:r>
              <a:rPr lang="en-US" sz="2000" b="1" cap="none" spc="175" dirty="0">
                <a:solidFill>
                  <a:srgbClr val="533D34"/>
                </a:solidFill>
                <a:latin typeface="Bell MT" panose="02020503060305020303" pitchFamily="18" charset="0"/>
                <a:ea typeface="Calibri" panose="020F0502020204030204" pitchFamily="34" charset="0"/>
                <a:cs typeface="Calibri" panose="020F0502020204030204" pitchFamily="34" charset="0"/>
              </a:rPr>
              <a:t> </a:t>
            </a:r>
            <a:r>
              <a:rPr lang="en-US" sz="2000" b="1" cap="none" spc="-155" dirty="0">
                <a:solidFill>
                  <a:srgbClr val="533D34"/>
                </a:solidFill>
                <a:latin typeface="Bell MT" panose="02020503060305020303" pitchFamily="18" charset="0"/>
                <a:ea typeface="Calibri" panose="020F0502020204030204" pitchFamily="34" charset="0"/>
                <a:cs typeface="Calibri" panose="020F0502020204030204" pitchFamily="34" charset="0"/>
              </a:rPr>
              <a:t>and</a:t>
            </a:r>
            <a:r>
              <a:rPr lang="en-US" sz="2000" b="1" cap="none" spc="175" dirty="0">
                <a:solidFill>
                  <a:srgbClr val="533D34"/>
                </a:solidFill>
                <a:latin typeface="Bell MT" panose="02020503060305020303" pitchFamily="18" charset="0"/>
                <a:ea typeface="Calibri" panose="020F0502020204030204" pitchFamily="34" charset="0"/>
                <a:cs typeface="Calibri" panose="020F0502020204030204" pitchFamily="34" charset="0"/>
              </a:rPr>
              <a:t> </a:t>
            </a:r>
            <a:r>
              <a:rPr lang="en-US" b="1" cap="none" spc="-114" dirty="0">
                <a:solidFill>
                  <a:srgbClr val="533D34"/>
                </a:solidFill>
                <a:latin typeface="Bell MT" panose="02020503060305020303" pitchFamily="18" charset="0"/>
                <a:ea typeface="Calibri" panose="020F0502020204030204" pitchFamily="34" charset="0"/>
                <a:cs typeface="Calibri" panose="020F0502020204030204" pitchFamily="34" charset="0"/>
              </a:rPr>
              <a:t>A</a:t>
            </a:r>
            <a:r>
              <a:rPr lang="en-US" sz="2000" b="1" cap="none" spc="-114" dirty="0">
                <a:solidFill>
                  <a:srgbClr val="533D34"/>
                </a:solidFill>
                <a:latin typeface="Bell MT" panose="02020503060305020303" pitchFamily="18" charset="0"/>
                <a:ea typeface="Calibri" panose="020F0502020204030204" pitchFamily="34" charset="0"/>
                <a:cs typeface="Calibri" panose="020F0502020204030204" pitchFamily="34" charset="0"/>
              </a:rPr>
              <a:t>uthentication:</a:t>
            </a:r>
            <a:r>
              <a:rPr lang="en-US" sz="2000" cap="none" spc="-114" dirty="0">
                <a:solidFill>
                  <a:srgbClr val="533D34"/>
                </a:solidFill>
                <a:latin typeface="Bell MT" panose="02020503060305020303" pitchFamily="18" charset="0"/>
                <a:ea typeface="Calibri" panose="020F0502020204030204" pitchFamily="34" charset="0"/>
                <a:cs typeface="Calibri" panose="020F0502020204030204" pitchFamily="34" charset="0"/>
              </a:rPr>
              <a:t> This</a:t>
            </a:r>
            <a:r>
              <a:rPr lang="en-US" sz="2000" cap="none" spc="145" dirty="0">
                <a:solidFill>
                  <a:srgbClr val="533D34"/>
                </a:solidFill>
                <a:latin typeface="Bell MT" panose="02020503060305020303" pitchFamily="18" charset="0"/>
                <a:ea typeface="Calibri" panose="020F0502020204030204" pitchFamily="34" charset="0"/>
                <a:cs typeface="Calibri" panose="020F0502020204030204" pitchFamily="34" charset="0"/>
              </a:rPr>
              <a:t> </a:t>
            </a:r>
            <a:r>
              <a:rPr lang="en-US" sz="2000" cap="none" spc="-105" dirty="0">
                <a:solidFill>
                  <a:srgbClr val="533D34"/>
                </a:solidFill>
                <a:latin typeface="Bell MT" panose="02020503060305020303" pitchFamily="18" charset="0"/>
                <a:ea typeface="Calibri" panose="020F0502020204030204" pitchFamily="34" charset="0"/>
                <a:cs typeface="Calibri" panose="020F0502020204030204" pitchFamily="34" charset="0"/>
              </a:rPr>
              <a:t>module</a:t>
            </a:r>
            <a:r>
              <a:rPr lang="en-US" sz="2000" cap="none" spc="150" dirty="0">
                <a:solidFill>
                  <a:srgbClr val="533D34"/>
                </a:solidFill>
                <a:latin typeface="Bell MT" panose="02020503060305020303" pitchFamily="18" charset="0"/>
                <a:ea typeface="Calibri" panose="020F0502020204030204" pitchFamily="34" charset="0"/>
                <a:cs typeface="Calibri" panose="020F0502020204030204" pitchFamily="34" charset="0"/>
              </a:rPr>
              <a:t> </a:t>
            </a:r>
            <a:r>
              <a:rPr lang="en-US" sz="2000" cap="none" spc="-110" dirty="0">
                <a:solidFill>
                  <a:srgbClr val="533D34"/>
                </a:solidFill>
                <a:latin typeface="Bell MT" panose="02020503060305020303" pitchFamily="18" charset="0"/>
                <a:ea typeface="Calibri" panose="020F0502020204030204" pitchFamily="34" charset="0"/>
                <a:cs typeface="Calibri" panose="020F0502020204030204" pitchFamily="34" charset="0"/>
              </a:rPr>
              <a:t>allows</a:t>
            </a:r>
            <a:r>
              <a:rPr lang="en-US" sz="2000" cap="none" spc="145" dirty="0">
                <a:solidFill>
                  <a:srgbClr val="533D34"/>
                </a:solidFill>
                <a:latin typeface="Bell MT" panose="02020503060305020303" pitchFamily="18" charset="0"/>
                <a:ea typeface="Calibri" panose="020F0502020204030204" pitchFamily="34" charset="0"/>
                <a:cs typeface="Calibri" panose="020F0502020204030204" pitchFamily="34" charset="0"/>
              </a:rPr>
              <a:t> </a:t>
            </a:r>
            <a:r>
              <a:rPr lang="en-US" sz="2000" cap="none" spc="-130" dirty="0">
                <a:solidFill>
                  <a:srgbClr val="533D34"/>
                </a:solidFill>
                <a:latin typeface="Bell MT" panose="02020503060305020303" pitchFamily="18" charset="0"/>
                <a:ea typeface="Calibri" panose="020F0502020204030204" pitchFamily="34" charset="0"/>
                <a:cs typeface="Calibri" panose="020F0502020204030204" pitchFamily="34" charset="0"/>
              </a:rPr>
              <a:t>users</a:t>
            </a:r>
            <a:r>
              <a:rPr lang="en-US" sz="2000" cap="none" spc="145" dirty="0">
                <a:solidFill>
                  <a:srgbClr val="533D34"/>
                </a:solidFill>
                <a:latin typeface="Bell MT" panose="02020503060305020303" pitchFamily="18" charset="0"/>
                <a:ea typeface="Calibri" panose="020F0502020204030204" pitchFamily="34" charset="0"/>
                <a:cs typeface="Calibri" panose="020F0502020204030204" pitchFamily="34" charset="0"/>
              </a:rPr>
              <a:t> </a:t>
            </a:r>
            <a:r>
              <a:rPr lang="en-US" sz="2000" cap="none" spc="-45" dirty="0">
                <a:solidFill>
                  <a:srgbClr val="533D34"/>
                </a:solidFill>
                <a:latin typeface="Bell MT" panose="02020503060305020303" pitchFamily="18" charset="0"/>
                <a:ea typeface="Calibri" panose="020F0502020204030204" pitchFamily="34" charset="0"/>
                <a:cs typeface="Calibri" panose="020F0502020204030204" pitchFamily="34" charset="0"/>
              </a:rPr>
              <a:t>to</a:t>
            </a:r>
            <a:r>
              <a:rPr lang="en-US" sz="2000" cap="none" spc="145" dirty="0">
                <a:solidFill>
                  <a:srgbClr val="533D34"/>
                </a:solidFill>
                <a:latin typeface="Bell MT" panose="02020503060305020303" pitchFamily="18" charset="0"/>
                <a:ea typeface="Calibri" panose="020F0502020204030204" pitchFamily="34" charset="0"/>
                <a:cs typeface="Calibri" panose="020F0502020204030204" pitchFamily="34" charset="0"/>
              </a:rPr>
              <a:t> </a:t>
            </a:r>
            <a:r>
              <a:rPr lang="en-US" sz="2000" cap="none" spc="-120" dirty="0">
                <a:solidFill>
                  <a:srgbClr val="533D34"/>
                </a:solidFill>
                <a:latin typeface="Bell MT" panose="02020503060305020303" pitchFamily="18" charset="0"/>
                <a:ea typeface="Calibri" panose="020F0502020204030204" pitchFamily="34" charset="0"/>
                <a:cs typeface="Calibri" panose="020F0502020204030204" pitchFamily="34" charset="0"/>
              </a:rPr>
              <a:t>create</a:t>
            </a:r>
            <a:r>
              <a:rPr lang="en-US" sz="2000" cap="none" spc="135" dirty="0">
                <a:solidFill>
                  <a:srgbClr val="533D34"/>
                </a:solidFill>
                <a:latin typeface="Bell MT" panose="02020503060305020303" pitchFamily="18" charset="0"/>
                <a:ea typeface="Calibri" panose="020F0502020204030204" pitchFamily="34" charset="0"/>
                <a:cs typeface="Calibri" panose="020F0502020204030204" pitchFamily="34" charset="0"/>
              </a:rPr>
              <a:t> </a:t>
            </a:r>
            <a:r>
              <a:rPr lang="en-US" sz="2000" cap="none" spc="-145" dirty="0">
                <a:solidFill>
                  <a:srgbClr val="533D34"/>
                </a:solidFill>
                <a:latin typeface="Bell MT" panose="02020503060305020303" pitchFamily="18" charset="0"/>
                <a:ea typeface="Calibri" panose="020F0502020204030204" pitchFamily="34" charset="0"/>
                <a:cs typeface="Calibri" panose="020F0502020204030204" pitchFamily="34" charset="0"/>
              </a:rPr>
              <a:t>accounts,</a:t>
            </a:r>
            <a:r>
              <a:rPr lang="en-US" sz="2000" cap="none" spc="150" dirty="0">
                <a:solidFill>
                  <a:srgbClr val="533D34"/>
                </a:solidFill>
                <a:latin typeface="Bell MT" panose="02020503060305020303" pitchFamily="18" charset="0"/>
                <a:ea typeface="Calibri" panose="020F0502020204030204" pitchFamily="34" charset="0"/>
                <a:cs typeface="Calibri" panose="020F0502020204030204" pitchFamily="34" charset="0"/>
              </a:rPr>
              <a:t> </a:t>
            </a:r>
            <a:r>
              <a:rPr lang="en-US" sz="2000" cap="none" spc="-135" dirty="0">
                <a:solidFill>
                  <a:srgbClr val="533D34"/>
                </a:solidFill>
                <a:latin typeface="Bell MT" panose="02020503060305020303" pitchFamily="18" charset="0"/>
                <a:ea typeface="Calibri" panose="020F0502020204030204" pitchFamily="34" charset="0"/>
                <a:cs typeface="Calibri" panose="020F0502020204030204" pitchFamily="34" charset="0"/>
              </a:rPr>
              <a:t>log</a:t>
            </a:r>
            <a:r>
              <a:rPr lang="en-US" sz="2000" cap="none" spc="155" dirty="0">
                <a:solidFill>
                  <a:srgbClr val="533D34"/>
                </a:solidFill>
                <a:latin typeface="Bell MT" panose="02020503060305020303" pitchFamily="18" charset="0"/>
                <a:ea typeface="Calibri" panose="020F0502020204030204" pitchFamily="34" charset="0"/>
                <a:cs typeface="Calibri" panose="020F0502020204030204" pitchFamily="34" charset="0"/>
              </a:rPr>
              <a:t> </a:t>
            </a:r>
            <a:r>
              <a:rPr lang="en-US" sz="2000" cap="none" spc="-114" dirty="0">
                <a:solidFill>
                  <a:srgbClr val="533D34"/>
                </a:solidFill>
                <a:latin typeface="Bell MT" panose="02020503060305020303" pitchFamily="18" charset="0"/>
                <a:ea typeface="Calibri" panose="020F0502020204030204" pitchFamily="34" charset="0"/>
                <a:cs typeface="Calibri" panose="020F0502020204030204" pitchFamily="34" charset="0"/>
              </a:rPr>
              <a:t>in</a:t>
            </a:r>
            <a:r>
              <a:rPr lang="en-US" sz="2000" cap="none" spc="155" dirty="0">
                <a:solidFill>
                  <a:srgbClr val="533D34"/>
                </a:solidFill>
                <a:latin typeface="Bell MT" panose="02020503060305020303" pitchFamily="18" charset="0"/>
                <a:ea typeface="Calibri" panose="020F0502020204030204" pitchFamily="34" charset="0"/>
                <a:cs typeface="Calibri" panose="020F0502020204030204" pitchFamily="34" charset="0"/>
              </a:rPr>
              <a:t> </a:t>
            </a:r>
            <a:r>
              <a:rPr lang="en-US" sz="2000" cap="none" spc="-145" dirty="0">
                <a:solidFill>
                  <a:srgbClr val="533D34"/>
                </a:solidFill>
                <a:latin typeface="Bell MT" panose="02020503060305020303" pitchFamily="18" charset="0"/>
                <a:ea typeface="Calibri" panose="020F0502020204030204" pitchFamily="34" charset="0"/>
                <a:cs typeface="Calibri" panose="020F0502020204030204" pitchFamily="34" charset="0"/>
              </a:rPr>
              <a:t>securely,</a:t>
            </a:r>
            <a:r>
              <a:rPr lang="en-US" sz="2000" cap="none" spc="150" dirty="0">
                <a:solidFill>
                  <a:srgbClr val="533D34"/>
                </a:solidFill>
                <a:latin typeface="Bell MT" panose="02020503060305020303" pitchFamily="18" charset="0"/>
                <a:ea typeface="Calibri" panose="020F0502020204030204" pitchFamily="34" charset="0"/>
                <a:cs typeface="Calibri" panose="020F0502020204030204" pitchFamily="34" charset="0"/>
              </a:rPr>
              <a:t> </a:t>
            </a:r>
            <a:r>
              <a:rPr lang="en-US" sz="2000" cap="none" spc="-155" dirty="0">
                <a:solidFill>
                  <a:srgbClr val="533D34"/>
                </a:solidFill>
                <a:latin typeface="Bell MT" panose="02020503060305020303" pitchFamily="18" charset="0"/>
                <a:ea typeface="Calibri" panose="020F0502020204030204" pitchFamily="34" charset="0"/>
                <a:cs typeface="Calibri" panose="020F0502020204030204" pitchFamily="34" charset="0"/>
              </a:rPr>
              <a:t>and</a:t>
            </a:r>
            <a:r>
              <a:rPr lang="en-US" sz="2000" cap="none" spc="150" dirty="0">
                <a:solidFill>
                  <a:srgbClr val="533D34"/>
                </a:solidFill>
                <a:latin typeface="Bell MT" panose="02020503060305020303" pitchFamily="18" charset="0"/>
                <a:ea typeface="Calibri" panose="020F0502020204030204" pitchFamily="34" charset="0"/>
                <a:cs typeface="Calibri" panose="020F0502020204030204" pitchFamily="34" charset="0"/>
              </a:rPr>
              <a:t> </a:t>
            </a:r>
            <a:r>
              <a:rPr lang="en-US" sz="2000" cap="none" spc="-185" dirty="0">
                <a:solidFill>
                  <a:srgbClr val="533D34"/>
                </a:solidFill>
                <a:latin typeface="Bell MT" panose="02020503060305020303" pitchFamily="18" charset="0"/>
                <a:ea typeface="Calibri" panose="020F0502020204030204" pitchFamily="34" charset="0"/>
                <a:cs typeface="Calibri" panose="020F0502020204030204" pitchFamily="34" charset="0"/>
              </a:rPr>
              <a:t>manage </a:t>
            </a:r>
            <a:r>
              <a:rPr lang="en-US" sz="2000" cap="none" spc="-580" dirty="0">
                <a:solidFill>
                  <a:srgbClr val="533D34"/>
                </a:solidFill>
                <a:latin typeface="Bell MT" panose="02020503060305020303" pitchFamily="18" charset="0"/>
                <a:ea typeface="Calibri" panose="020F0502020204030204" pitchFamily="34" charset="0"/>
                <a:cs typeface="Calibri" panose="020F0502020204030204" pitchFamily="34" charset="0"/>
              </a:rPr>
              <a:t> </a:t>
            </a:r>
            <a:r>
              <a:rPr lang="en-US" sz="2000" cap="none" spc="-85" dirty="0">
                <a:solidFill>
                  <a:srgbClr val="533D34"/>
                </a:solidFill>
                <a:latin typeface="Bell MT" panose="02020503060305020303" pitchFamily="18" charset="0"/>
                <a:ea typeface="Calibri" panose="020F0502020204030204" pitchFamily="34" charset="0"/>
                <a:cs typeface="Calibri" panose="020F0502020204030204" pitchFamily="34" charset="0"/>
              </a:rPr>
              <a:t>their</a:t>
            </a:r>
            <a:r>
              <a:rPr lang="en-US" sz="2000" cap="none" spc="-75" dirty="0">
                <a:solidFill>
                  <a:srgbClr val="533D34"/>
                </a:solidFill>
                <a:latin typeface="Bell MT" panose="02020503060305020303" pitchFamily="18" charset="0"/>
                <a:ea typeface="Calibri" panose="020F0502020204030204" pitchFamily="34" charset="0"/>
                <a:cs typeface="Calibri" panose="020F0502020204030204" pitchFamily="34" charset="0"/>
              </a:rPr>
              <a:t> </a:t>
            </a:r>
            <a:r>
              <a:rPr lang="en-US" sz="2000" cap="none" spc="-120" dirty="0">
                <a:solidFill>
                  <a:srgbClr val="533D34"/>
                </a:solidFill>
                <a:latin typeface="Bell MT" panose="02020503060305020303" pitchFamily="18" charset="0"/>
                <a:ea typeface="Calibri" panose="020F0502020204030204" pitchFamily="34" charset="0"/>
                <a:cs typeface="Calibri" panose="020F0502020204030204" pitchFamily="34" charset="0"/>
              </a:rPr>
              <a:t>profiles.</a:t>
            </a:r>
            <a:r>
              <a:rPr lang="en-US" sz="2000" cap="none" spc="-80" dirty="0">
                <a:solidFill>
                  <a:srgbClr val="533D34"/>
                </a:solidFill>
                <a:latin typeface="Bell MT" panose="02020503060305020303" pitchFamily="18" charset="0"/>
                <a:ea typeface="Calibri" panose="020F0502020204030204" pitchFamily="34" charset="0"/>
                <a:cs typeface="Calibri" panose="020F0502020204030204" pitchFamily="34" charset="0"/>
              </a:rPr>
              <a:t> </a:t>
            </a:r>
            <a:r>
              <a:rPr lang="en-US" sz="2000" cap="none" spc="-190" dirty="0">
                <a:solidFill>
                  <a:srgbClr val="533D34"/>
                </a:solidFill>
                <a:latin typeface="Bell MT" panose="02020503060305020303" pitchFamily="18" charset="0"/>
                <a:ea typeface="Calibri" panose="020F0502020204030204" pitchFamily="34" charset="0"/>
                <a:cs typeface="Calibri" panose="020F0502020204030204" pitchFamily="34" charset="0"/>
              </a:rPr>
              <a:t>it</a:t>
            </a:r>
            <a:r>
              <a:rPr lang="en-US" sz="2000" cap="none" spc="-70" dirty="0">
                <a:solidFill>
                  <a:srgbClr val="533D34"/>
                </a:solidFill>
                <a:latin typeface="Bell MT" panose="02020503060305020303" pitchFamily="18" charset="0"/>
                <a:ea typeface="Calibri" panose="020F0502020204030204" pitchFamily="34" charset="0"/>
                <a:cs typeface="Calibri" panose="020F0502020204030204" pitchFamily="34" charset="0"/>
              </a:rPr>
              <a:t> </a:t>
            </a:r>
            <a:r>
              <a:rPr lang="en-US" sz="2000" cap="none" spc="-140" dirty="0">
                <a:solidFill>
                  <a:srgbClr val="533D34"/>
                </a:solidFill>
                <a:latin typeface="Bell MT" panose="02020503060305020303" pitchFamily="18" charset="0"/>
                <a:ea typeface="Calibri" panose="020F0502020204030204" pitchFamily="34" charset="0"/>
                <a:cs typeface="Calibri" panose="020F0502020204030204" pitchFamily="34" charset="0"/>
              </a:rPr>
              <a:t>is</a:t>
            </a:r>
            <a:r>
              <a:rPr lang="en-US" sz="2000" cap="none" spc="-60" dirty="0">
                <a:solidFill>
                  <a:srgbClr val="533D34"/>
                </a:solidFill>
                <a:latin typeface="Bell MT" panose="02020503060305020303" pitchFamily="18" charset="0"/>
                <a:ea typeface="Calibri" panose="020F0502020204030204" pitchFamily="34" charset="0"/>
                <a:cs typeface="Calibri" panose="020F0502020204030204" pitchFamily="34" charset="0"/>
              </a:rPr>
              <a:t> </a:t>
            </a:r>
            <a:r>
              <a:rPr lang="en-US" sz="2000" cap="none" spc="-140" dirty="0">
                <a:solidFill>
                  <a:srgbClr val="533D34"/>
                </a:solidFill>
                <a:latin typeface="Bell MT" panose="02020503060305020303" pitchFamily="18" charset="0"/>
                <a:ea typeface="Calibri" panose="020F0502020204030204" pitchFamily="34" charset="0"/>
                <a:cs typeface="Calibri" panose="020F0502020204030204" pitchFamily="34" charset="0"/>
              </a:rPr>
              <a:t>essential</a:t>
            </a:r>
            <a:r>
              <a:rPr lang="en-US" sz="2000" cap="none" spc="-75" dirty="0">
                <a:solidFill>
                  <a:srgbClr val="533D34"/>
                </a:solidFill>
                <a:latin typeface="Bell MT" panose="02020503060305020303" pitchFamily="18" charset="0"/>
                <a:ea typeface="Calibri" panose="020F0502020204030204" pitchFamily="34" charset="0"/>
                <a:cs typeface="Calibri" panose="020F0502020204030204" pitchFamily="34" charset="0"/>
              </a:rPr>
              <a:t> </a:t>
            </a:r>
            <a:r>
              <a:rPr lang="en-US" sz="2000" cap="none" spc="-65" dirty="0">
                <a:solidFill>
                  <a:srgbClr val="533D34"/>
                </a:solidFill>
                <a:latin typeface="Bell MT" panose="02020503060305020303" pitchFamily="18" charset="0"/>
                <a:ea typeface="Calibri" panose="020F0502020204030204" pitchFamily="34" charset="0"/>
                <a:cs typeface="Calibri" panose="020F0502020204030204" pitchFamily="34" charset="0"/>
              </a:rPr>
              <a:t>for</a:t>
            </a:r>
            <a:r>
              <a:rPr lang="en-US" sz="2000" cap="none" spc="-80" dirty="0">
                <a:solidFill>
                  <a:srgbClr val="533D34"/>
                </a:solidFill>
                <a:latin typeface="Bell MT" panose="02020503060305020303" pitchFamily="18" charset="0"/>
                <a:ea typeface="Calibri" panose="020F0502020204030204" pitchFamily="34" charset="0"/>
                <a:cs typeface="Calibri" panose="020F0502020204030204" pitchFamily="34" charset="0"/>
              </a:rPr>
              <a:t> </a:t>
            </a:r>
            <a:r>
              <a:rPr lang="en-US" sz="2000" cap="none" spc="-120" dirty="0">
                <a:solidFill>
                  <a:srgbClr val="533D34"/>
                </a:solidFill>
                <a:latin typeface="Bell MT" panose="02020503060305020303" pitchFamily="18" charset="0"/>
                <a:ea typeface="Calibri" panose="020F0502020204030204" pitchFamily="34" charset="0"/>
                <a:cs typeface="Calibri" panose="020F0502020204030204" pitchFamily="34" charset="0"/>
              </a:rPr>
              <a:t>personalizing</a:t>
            </a:r>
            <a:r>
              <a:rPr lang="en-US" sz="2000" cap="none" spc="-75" dirty="0">
                <a:solidFill>
                  <a:srgbClr val="533D34"/>
                </a:solidFill>
                <a:latin typeface="Bell MT" panose="02020503060305020303" pitchFamily="18" charset="0"/>
                <a:ea typeface="Calibri" panose="020F0502020204030204" pitchFamily="34" charset="0"/>
                <a:cs typeface="Calibri" panose="020F0502020204030204" pitchFamily="34" charset="0"/>
              </a:rPr>
              <a:t> </a:t>
            </a:r>
            <a:r>
              <a:rPr lang="en-US" sz="2000" cap="none" spc="-110" dirty="0">
                <a:solidFill>
                  <a:srgbClr val="533D34"/>
                </a:solidFill>
                <a:latin typeface="Bell MT" panose="02020503060305020303" pitchFamily="18" charset="0"/>
                <a:ea typeface="Calibri" panose="020F0502020204030204" pitchFamily="34" charset="0"/>
                <a:cs typeface="Calibri" panose="020F0502020204030204" pitchFamily="34" charset="0"/>
              </a:rPr>
              <a:t>the</a:t>
            </a:r>
            <a:r>
              <a:rPr lang="en-US" sz="2000" cap="none" spc="-75" dirty="0">
                <a:solidFill>
                  <a:srgbClr val="533D34"/>
                </a:solidFill>
                <a:latin typeface="Bell MT" panose="02020503060305020303" pitchFamily="18" charset="0"/>
                <a:ea typeface="Calibri" panose="020F0502020204030204" pitchFamily="34" charset="0"/>
                <a:cs typeface="Calibri" panose="020F0502020204030204" pitchFamily="34" charset="0"/>
              </a:rPr>
              <a:t> </a:t>
            </a:r>
            <a:r>
              <a:rPr lang="en-US" sz="2000" cap="none" spc="-114" dirty="0">
                <a:solidFill>
                  <a:srgbClr val="533D34"/>
                </a:solidFill>
                <a:latin typeface="Bell MT" panose="02020503060305020303" pitchFamily="18" charset="0"/>
                <a:ea typeface="Calibri" panose="020F0502020204030204" pitchFamily="34" charset="0"/>
                <a:cs typeface="Calibri" panose="020F0502020204030204" pitchFamily="34" charset="0"/>
              </a:rPr>
              <a:t>user</a:t>
            </a:r>
            <a:r>
              <a:rPr lang="en-US" sz="2000" cap="none" spc="-85" dirty="0">
                <a:solidFill>
                  <a:srgbClr val="533D34"/>
                </a:solidFill>
                <a:latin typeface="Bell MT" panose="02020503060305020303" pitchFamily="18" charset="0"/>
                <a:ea typeface="Calibri" panose="020F0502020204030204" pitchFamily="34" charset="0"/>
                <a:cs typeface="Calibri" panose="020F0502020204030204" pitchFamily="34" charset="0"/>
              </a:rPr>
              <a:t> </a:t>
            </a:r>
            <a:r>
              <a:rPr lang="en-US" sz="2000" cap="none" spc="-100" dirty="0">
                <a:solidFill>
                  <a:srgbClr val="533D34"/>
                </a:solidFill>
                <a:latin typeface="Bell MT" panose="02020503060305020303" pitchFamily="18" charset="0"/>
                <a:ea typeface="Calibri" panose="020F0502020204030204" pitchFamily="34" charset="0"/>
                <a:cs typeface="Calibri" panose="020F0502020204030204" pitchFamily="34" charset="0"/>
              </a:rPr>
              <a:t>experience</a:t>
            </a:r>
            <a:r>
              <a:rPr lang="en-US" sz="2000" cap="none" spc="-80" dirty="0">
                <a:solidFill>
                  <a:srgbClr val="533D34"/>
                </a:solidFill>
                <a:latin typeface="Bell MT" panose="02020503060305020303" pitchFamily="18" charset="0"/>
                <a:ea typeface="Calibri" panose="020F0502020204030204" pitchFamily="34" charset="0"/>
                <a:cs typeface="Calibri" panose="020F0502020204030204" pitchFamily="34" charset="0"/>
              </a:rPr>
              <a:t> </a:t>
            </a:r>
            <a:r>
              <a:rPr lang="en-US" sz="2000" cap="none" spc="-150" dirty="0">
                <a:solidFill>
                  <a:srgbClr val="533D34"/>
                </a:solidFill>
                <a:latin typeface="Bell MT" panose="02020503060305020303" pitchFamily="18" charset="0"/>
                <a:ea typeface="Calibri" panose="020F0502020204030204" pitchFamily="34" charset="0"/>
                <a:cs typeface="Calibri" panose="020F0502020204030204" pitchFamily="34" charset="0"/>
              </a:rPr>
              <a:t>and</a:t>
            </a:r>
            <a:r>
              <a:rPr lang="en-US" sz="2000" cap="none" spc="-70" dirty="0">
                <a:solidFill>
                  <a:srgbClr val="533D34"/>
                </a:solidFill>
                <a:latin typeface="Bell MT" panose="02020503060305020303" pitchFamily="18" charset="0"/>
                <a:ea typeface="Calibri" panose="020F0502020204030204" pitchFamily="34" charset="0"/>
                <a:cs typeface="Calibri" panose="020F0502020204030204" pitchFamily="34" charset="0"/>
              </a:rPr>
              <a:t> </a:t>
            </a:r>
            <a:r>
              <a:rPr lang="en-US" sz="2000" cap="none" spc="-135" dirty="0">
                <a:solidFill>
                  <a:srgbClr val="533D34"/>
                </a:solidFill>
                <a:latin typeface="Bell MT" panose="02020503060305020303" pitchFamily="18" charset="0"/>
                <a:ea typeface="Calibri" panose="020F0502020204030204" pitchFamily="34" charset="0"/>
                <a:cs typeface="Calibri" panose="020F0502020204030204" pitchFamily="34" charset="0"/>
              </a:rPr>
              <a:t>ensuring</a:t>
            </a:r>
            <a:r>
              <a:rPr lang="en-US" sz="2000" cap="none" spc="-80" dirty="0">
                <a:solidFill>
                  <a:srgbClr val="533D34"/>
                </a:solidFill>
                <a:latin typeface="Bell MT" panose="02020503060305020303" pitchFamily="18" charset="0"/>
                <a:ea typeface="Calibri" panose="020F0502020204030204" pitchFamily="34" charset="0"/>
                <a:cs typeface="Calibri" panose="020F0502020204030204" pitchFamily="34" charset="0"/>
              </a:rPr>
              <a:t> </a:t>
            </a:r>
            <a:r>
              <a:rPr lang="en-US" sz="2000" cap="none" spc="-60" dirty="0">
                <a:solidFill>
                  <a:srgbClr val="533D34"/>
                </a:solidFill>
                <a:latin typeface="Bell MT" panose="02020503060305020303" pitchFamily="18" charset="0"/>
                <a:ea typeface="Calibri" panose="020F0502020204030204" pitchFamily="34" charset="0"/>
                <a:cs typeface="Calibri" panose="020F0502020204030204" pitchFamily="34" charset="0"/>
              </a:rPr>
              <a:t>order</a:t>
            </a:r>
            <a:r>
              <a:rPr lang="en-US" sz="2000" cap="none" spc="-80" dirty="0">
                <a:solidFill>
                  <a:srgbClr val="533D34"/>
                </a:solidFill>
                <a:latin typeface="Bell MT" panose="02020503060305020303" pitchFamily="18" charset="0"/>
                <a:ea typeface="Calibri" panose="020F0502020204030204" pitchFamily="34" charset="0"/>
                <a:cs typeface="Calibri" panose="020F0502020204030204" pitchFamily="34" charset="0"/>
              </a:rPr>
              <a:t> </a:t>
            </a:r>
            <a:r>
              <a:rPr lang="en-US" sz="2000" cap="none" spc="-120" dirty="0">
                <a:solidFill>
                  <a:srgbClr val="533D34"/>
                </a:solidFill>
                <a:latin typeface="Bell MT" panose="02020503060305020303" pitchFamily="18" charset="0"/>
                <a:ea typeface="Calibri" panose="020F0502020204030204" pitchFamily="34" charset="0"/>
                <a:cs typeface="Calibri" panose="020F0502020204030204" pitchFamily="34" charset="0"/>
              </a:rPr>
              <a:t>history.</a:t>
            </a:r>
          </a:p>
          <a:p>
            <a:r>
              <a:rPr lang="en-US" b="1" cap="none" spc="-120" dirty="0">
                <a:solidFill>
                  <a:srgbClr val="533D34"/>
                </a:solidFill>
                <a:latin typeface="Bell MT" panose="02020503060305020303" pitchFamily="18" charset="0"/>
                <a:ea typeface="Calibri" panose="020F0502020204030204" pitchFamily="34" charset="0"/>
                <a:cs typeface="Calibri" panose="020F0502020204030204" pitchFamily="34" charset="0"/>
              </a:rPr>
              <a:t>Create Blog : </a:t>
            </a:r>
            <a:r>
              <a:rPr lang="en-US" cap="none" spc="-120" dirty="0">
                <a:solidFill>
                  <a:srgbClr val="533D34"/>
                </a:solidFill>
                <a:latin typeface="Bell MT" panose="02020503060305020303" pitchFamily="18" charset="0"/>
                <a:ea typeface="Calibri" panose="020F0502020204030204" pitchFamily="34" charset="0"/>
                <a:cs typeface="Calibri" panose="020F0502020204030204" pitchFamily="34" charset="0"/>
              </a:rPr>
              <a:t>The "create blog" module in a blog application typically involves functionality for users to compose and publish new blog posts. </a:t>
            </a:r>
          </a:p>
          <a:p>
            <a:r>
              <a:rPr lang="en-US" sz="2000" b="1" cap="none" spc="-120" dirty="0">
                <a:solidFill>
                  <a:srgbClr val="533D34"/>
                </a:solidFill>
                <a:latin typeface="Bell MT" panose="02020503060305020303" pitchFamily="18" charset="0"/>
                <a:ea typeface="Calibri" panose="020F0502020204030204" pitchFamily="34" charset="0"/>
                <a:cs typeface="Calibri" panose="020F0502020204030204" pitchFamily="34" charset="0"/>
              </a:rPr>
              <a:t>Edit Blog : </a:t>
            </a:r>
            <a:r>
              <a:rPr lang="en-US" cap="none" spc="-120" dirty="0">
                <a:solidFill>
                  <a:srgbClr val="533D34"/>
                </a:solidFill>
                <a:latin typeface="Bell MT" panose="02020503060305020303" pitchFamily="18" charset="0"/>
                <a:ea typeface="Calibri" panose="020F0502020204030204" pitchFamily="34" charset="0"/>
                <a:cs typeface="Calibri" panose="020F0502020204030204" pitchFamily="34" charset="0"/>
              </a:rPr>
              <a:t>The “Edit blog" module in a blog application typically involves functionality for users to update and modify existing blog posts.</a:t>
            </a:r>
          </a:p>
          <a:p>
            <a:r>
              <a:rPr lang="en-US" sz="2000" b="1" cap="none" spc="-120" dirty="0">
                <a:solidFill>
                  <a:srgbClr val="533D34"/>
                </a:solidFill>
                <a:latin typeface="Bell MT" panose="02020503060305020303" pitchFamily="18" charset="0"/>
                <a:ea typeface="Calibri" panose="020F0502020204030204" pitchFamily="34" charset="0"/>
                <a:cs typeface="Calibri" panose="020F0502020204030204" pitchFamily="34" charset="0"/>
              </a:rPr>
              <a:t>Delete Blog : </a:t>
            </a:r>
            <a:r>
              <a:rPr lang="en-US" cap="none" spc="-120" dirty="0">
                <a:solidFill>
                  <a:srgbClr val="533D34"/>
                </a:solidFill>
                <a:latin typeface="Bell MT" panose="02020503060305020303" pitchFamily="18" charset="0"/>
                <a:ea typeface="Calibri" panose="020F0502020204030204" pitchFamily="34" charset="0"/>
                <a:cs typeface="Calibri" panose="020F0502020204030204" pitchFamily="34" charset="0"/>
              </a:rPr>
              <a:t>The “Delete blog" module in a blog application using which user can easily delete existing blog.</a:t>
            </a:r>
          </a:p>
          <a:p>
            <a:endParaRPr lang="en-US" sz="2000" b="1" cap="none" spc="-120" dirty="0">
              <a:solidFill>
                <a:srgbClr val="533D34"/>
              </a:solidFill>
              <a:latin typeface="Bell MT" panose="02020503060305020303" pitchFamily="18" charset="0"/>
              <a:ea typeface="Calibri" panose="020F0502020204030204" pitchFamily="34" charset="0"/>
              <a:cs typeface="Calibri" panose="020F0502020204030204" pitchFamily="34" charset="0"/>
            </a:endParaRPr>
          </a:p>
          <a:p>
            <a:endParaRPr lang="en-US" sz="2000" cap="none" dirty="0">
              <a:latin typeface="Bell MT" panose="02020503060305020303" pitchFamily="18" charset="0"/>
              <a:ea typeface="Calibri" panose="020F0502020204030204" pitchFamily="34" charset="0"/>
              <a:cs typeface="Calibri" panose="020F0502020204030204" pitchFamily="34" charset="0"/>
            </a:endParaRPr>
          </a:p>
          <a:p>
            <a:endParaRPr lang="en-IN" dirty="0">
              <a:latin typeface="Bell MT" panose="02020503060305020303" pitchFamily="18"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65A89A4D-0354-6C3F-8976-EB27799989B6}"/>
              </a:ext>
            </a:extLst>
          </p:cNvPr>
          <p:cNvSpPr>
            <a:spLocks noGrp="1"/>
          </p:cNvSpPr>
          <p:nvPr>
            <p:ph type="sldNum" sz="quarter" idx="11"/>
          </p:nvPr>
        </p:nvSpPr>
        <p:spPr/>
        <p:txBody>
          <a:bodyPr/>
          <a:lstStyle/>
          <a:p>
            <a:fld id="{75DF2D63-3FF5-D547-96B9-BE9CCD1ABA58}" type="slidenum">
              <a:rPr lang="en-US" smtClean="0"/>
              <a:t>5</a:t>
            </a:fld>
            <a:endParaRPr lang="en-US" dirty="0"/>
          </a:p>
        </p:txBody>
      </p:sp>
      <p:sp>
        <p:nvSpPr>
          <p:cNvPr id="5" name="Footer Placeholder 4">
            <a:extLst>
              <a:ext uri="{FF2B5EF4-FFF2-40B4-BE49-F238E27FC236}">
                <a16:creationId xmlns:a16="http://schemas.microsoft.com/office/drawing/2014/main" id="{EF3A4D69-4606-88BA-8837-859E39EE68E0}"/>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20958003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C7A20-9B6E-4472-2ED4-11E4400B34E8}"/>
              </a:ext>
            </a:extLst>
          </p:cNvPr>
          <p:cNvSpPr>
            <a:spLocks noGrp="1"/>
          </p:cNvSpPr>
          <p:nvPr>
            <p:ph type="title"/>
          </p:nvPr>
        </p:nvSpPr>
        <p:spPr>
          <a:xfrm>
            <a:off x="1013298" y="1271904"/>
            <a:ext cx="3886200" cy="548640"/>
          </a:xfrm>
        </p:spPr>
        <p:txBody>
          <a:bodyPr/>
          <a:lstStyle/>
          <a:p>
            <a:r>
              <a:rPr lang="en-US" dirty="0"/>
              <a:t>Features</a:t>
            </a:r>
            <a:endParaRPr lang="en-IN" dirty="0"/>
          </a:p>
        </p:txBody>
      </p:sp>
      <p:sp>
        <p:nvSpPr>
          <p:cNvPr id="3" name="Content Placeholder 2">
            <a:extLst>
              <a:ext uri="{FF2B5EF4-FFF2-40B4-BE49-F238E27FC236}">
                <a16:creationId xmlns:a16="http://schemas.microsoft.com/office/drawing/2014/main" id="{252E8DC6-06F0-EA57-9BC5-3F5F2CA1E7B4}"/>
              </a:ext>
            </a:extLst>
          </p:cNvPr>
          <p:cNvSpPr>
            <a:spLocks noGrp="1"/>
          </p:cNvSpPr>
          <p:nvPr>
            <p:ph idx="1"/>
          </p:nvPr>
        </p:nvSpPr>
        <p:spPr>
          <a:xfrm>
            <a:off x="1013298" y="2212653"/>
            <a:ext cx="10475976" cy="3807148"/>
          </a:xfrm>
        </p:spPr>
        <p:txBody>
          <a:bodyPr/>
          <a:lstStyle/>
          <a:p>
            <a:r>
              <a:rPr lang="en-US" sz="1800" b="1" cap="none" dirty="0"/>
              <a:t>User authentication and authorization: </a:t>
            </a:r>
            <a:r>
              <a:rPr lang="en-US" sz="1800" cap="none" dirty="0"/>
              <a:t>allows users to register, login, and manage their accounts. Different permission levels (</a:t>
            </a:r>
            <a:r>
              <a:rPr lang="en-US" sz="1800" cap="none" dirty="0" err="1"/>
              <a:t>e.G.</a:t>
            </a:r>
            <a:r>
              <a:rPr lang="en-US" sz="1800" cap="none" dirty="0"/>
              <a:t>, Admin, author, reader) may be assigned to users.</a:t>
            </a:r>
          </a:p>
          <a:p>
            <a:r>
              <a:rPr lang="en-US" sz="1800" b="1" cap="none" dirty="0"/>
              <a:t>Content management system (</a:t>
            </a:r>
            <a:r>
              <a:rPr lang="en-US" sz="1800" b="1" cap="none" dirty="0" err="1"/>
              <a:t>cms</a:t>
            </a:r>
            <a:r>
              <a:rPr lang="en-US" sz="1800" b="1" cap="none" dirty="0"/>
              <a:t>) : </a:t>
            </a:r>
            <a:r>
              <a:rPr lang="en-US" sz="1800" cap="none" dirty="0"/>
              <a:t>A user-friendly interface for creating, editing, and organizing blog posts. It may include text formatting options, media upload capabilities, and scheduling features.</a:t>
            </a:r>
          </a:p>
          <a:p>
            <a:r>
              <a:rPr lang="en-US" sz="1800" b="1" cap="none" dirty="0"/>
              <a:t>Comments</a:t>
            </a:r>
            <a:r>
              <a:rPr lang="en-US" sz="1800" cap="none" dirty="0"/>
              <a:t>: readers can leave comments on blog posts, fostering engagement and interaction. Administrators often have the ability to moderate comments.</a:t>
            </a:r>
          </a:p>
          <a:p>
            <a:r>
              <a:rPr lang="en-US" sz="1800" b="1" cap="none" dirty="0"/>
              <a:t>Search functionality: </a:t>
            </a:r>
            <a:r>
              <a:rPr lang="en-US" sz="1800" cap="none" dirty="0"/>
              <a:t>allows users to search for blog posts based on keywords, categories, or tags.</a:t>
            </a:r>
          </a:p>
          <a:p>
            <a:r>
              <a:rPr lang="en-US" sz="1800" cap="none" dirty="0"/>
              <a:t>Responsive design: ensures that the blog is accessible and functional across different devices and screen sizes</a:t>
            </a:r>
            <a:endParaRPr lang="en-IN" sz="1800" cap="none" dirty="0"/>
          </a:p>
        </p:txBody>
      </p:sp>
      <p:sp>
        <p:nvSpPr>
          <p:cNvPr id="4" name="Slide Number Placeholder 3">
            <a:extLst>
              <a:ext uri="{FF2B5EF4-FFF2-40B4-BE49-F238E27FC236}">
                <a16:creationId xmlns:a16="http://schemas.microsoft.com/office/drawing/2014/main" id="{E0F19D2B-CBAC-ABED-0BC5-192708B3B058}"/>
              </a:ext>
            </a:extLst>
          </p:cNvPr>
          <p:cNvSpPr>
            <a:spLocks noGrp="1"/>
          </p:cNvSpPr>
          <p:nvPr>
            <p:ph type="sldNum" sz="quarter" idx="11"/>
          </p:nvPr>
        </p:nvSpPr>
        <p:spPr/>
        <p:txBody>
          <a:bodyPr/>
          <a:lstStyle/>
          <a:p>
            <a:fld id="{75DF2D63-3FF5-D547-96B9-BE9CCD1ABA58}" type="slidenum">
              <a:rPr lang="en-US" smtClean="0"/>
              <a:t>6</a:t>
            </a:fld>
            <a:endParaRPr lang="en-US" dirty="0"/>
          </a:p>
        </p:txBody>
      </p:sp>
      <p:sp>
        <p:nvSpPr>
          <p:cNvPr id="5" name="Footer Placeholder 4">
            <a:extLst>
              <a:ext uri="{FF2B5EF4-FFF2-40B4-BE49-F238E27FC236}">
                <a16:creationId xmlns:a16="http://schemas.microsoft.com/office/drawing/2014/main" id="{31C55E19-DC75-9312-3792-8A2597005B86}"/>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4077426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sz="6600" b="1" dirty="0">
                <a:solidFill>
                  <a:srgbClr val="002060"/>
                </a:solidFill>
              </a:rPr>
              <a:t>  Thank you </a:t>
            </a:r>
          </a:p>
        </p:txBody>
      </p:sp>
    </p:spTree>
    <p:extLst>
      <p:ext uri="{BB962C8B-B14F-4D97-AF65-F5344CB8AC3E}">
        <p14:creationId xmlns:p14="http://schemas.microsoft.com/office/powerpoint/2010/main" val="3334127647"/>
      </p:ext>
    </p:extLst>
  </p:cSld>
  <p:clrMapOvr>
    <a:masterClrMapping/>
  </p:clrMapOvr>
  <p:transition spd="slow">
    <p:randomBar dir="vert"/>
  </p:transition>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2.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Organic</Template>
  <TotalTime>232</TotalTime>
  <Words>452</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Bell MT</vt:lpstr>
      <vt:lpstr>Calibri</vt:lpstr>
      <vt:lpstr>Daytona Condensed Light</vt:lpstr>
      <vt:lpstr>Gill Sans Nova Light</vt:lpstr>
      <vt:lpstr>Posterama</vt:lpstr>
      <vt:lpstr>Office Theme</vt:lpstr>
      <vt:lpstr>BLOGFUSE : uniting thoughts, igniting ideas</vt:lpstr>
      <vt:lpstr>TOPICS</vt:lpstr>
      <vt:lpstr>Introduction</vt:lpstr>
      <vt:lpstr>TECHNOLOGY REQUIRED</vt:lpstr>
      <vt:lpstr>MODULES</vt:lpstr>
      <vt:lpstr>Features</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BLOGFUSE</dc:title>
  <dc:creator>Tushar Nagpal</dc:creator>
  <cp:lastModifiedBy>Tushar Nagpal</cp:lastModifiedBy>
  <cp:revision>6</cp:revision>
  <dcterms:created xsi:type="dcterms:W3CDTF">2024-04-08T06:13:04Z</dcterms:created>
  <dcterms:modified xsi:type="dcterms:W3CDTF">2024-05-12T10:13:03Z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