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06AC0-5A9E-48F7-88E0-E7390AD78646}" v="15" dt="2024-04-30T05:39:1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4/29/2024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0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9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55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86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E5D10-F5DE-BF18-2717-ED96B061495E}"/>
              </a:ext>
            </a:extLst>
          </p:cNvPr>
          <p:cNvSpPr txBox="1"/>
          <p:nvPr/>
        </p:nvSpPr>
        <p:spPr>
          <a:xfrm>
            <a:off x="5809257" y="1587834"/>
            <a:ext cx="55349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atin typeface="Corbel"/>
              </a:rPr>
              <a:t>FILM FLICKS FINDER</a:t>
            </a:r>
          </a:p>
        </p:txBody>
      </p:sp>
      <p:pic>
        <p:nvPicPr>
          <p:cNvPr id="6" name="Picture 5" descr="https://i.pinimg.com/564x/40/26/47/402647e36b9daeaeb5874ae752362525.jpg">
            <a:extLst>
              <a:ext uri="{FF2B5EF4-FFF2-40B4-BE49-F238E27FC236}">
                <a16:creationId xmlns:a16="http://schemas.microsoft.com/office/drawing/2014/main" id="{6D93795A-1C94-FA48-4CB3-97812B9E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43" y="254000"/>
            <a:ext cx="3826451" cy="6350001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B28763-02D8-2E81-CD05-16305F14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344" y="3940313"/>
            <a:ext cx="21812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3D320-C21E-9391-FB3B-605F5CED88B9}"/>
              </a:ext>
            </a:extLst>
          </p:cNvPr>
          <p:cNvSpPr txBox="1"/>
          <p:nvPr/>
        </p:nvSpPr>
        <p:spPr>
          <a:xfrm>
            <a:off x="4304791" y="1408374"/>
            <a:ext cx="8298288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TEAM MEMBERS</a:t>
            </a:r>
            <a:endParaRPr lang="en-US" sz="2400" dirty="0"/>
          </a:p>
          <a:p>
            <a:endParaRPr lang="en-US"/>
          </a:p>
          <a:p>
            <a:pPr algn="ctr"/>
            <a:r>
              <a:rPr lang="en-US" sz="2000" dirty="0">
                <a:latin typeface="Corbel"/>
              </a:rPr>
              <a:t>AMAN DHIMAN   (2200290140023)</a:t>
            </a:r>
          </a:p>
          <a:p>
            <a:pPr algn="ctr"/>
            <a:r>
              <a:rPr lang="en-US" sz="2000" dirty="0">
                <a:latin typeface="Corbel"/>
              </a:rPr>
              <a:t>AMAN KUMAR   (2200290140024)</a:t>
            </a:r>
          </a:p>
          <a:p>
            <a:pPr algn="ctr"/>
            <a:endParaRPr lang="en-US" sz="2000">
              <a:latin typeface="Corbel"/>
            </a:endParaRPr>
          </a:p>
          <a:p>
            <a:endParaRPr lang="en-US"/>
          </a:p>
          <a:p>
            <a:endParaRPr lang="en-US"/>
          </a:p>
          <a:p>
            <a:pPr algn="ctr"/>
            <a:r>
              <a:rPr lang="en-US" sz="2400" b="1" dirty="0"/>
              <a:t>PROJECT SUPERVISOR</a:t>
            </a:r>
          </a:p>
          <a:p>
            <a:pPr algn="ctr"/>
            <a:endParaRPr lang="en-US" sz="2400" b="1"/>
          </a:p>
          <a:p>
            <a:pPr algn="ctr"/>
            <a:r>
              <a:rPr lang="en-US" sz="2000" dirty="0">
                <a:latin typeface="Corbel"/>
              </a:rPr>
              <a:t>Ms. Divya Singhal (Assistant Professor)</a:t>
            </a:r>
            <a:endParaRPr lang="en-US" sz="2000" b="1">
              <a:latin typeface="Corbel"/>
            </a:endParaRPr>
          </a:p>
          <a:p>
            <a:pPr algn="ctr"/>
            <a:endParaRPr lang="en-US" b="1"/>
          </a:p>
          <a:p>
            <a:pPr algn="ctr"/>
            <a:endParaRPr lang="en-US" b="1"/>
          </a:p>
        </p:txBody>
      </p:sp>
      <p:pic>
        <p:nvPicPr>
          <p:cNvPr id="4" name="Picture 3" descr="https://i.pinimg.com/564x/40/26/47/402647e36b9daeaeb5874ae752362525.jpg">
            <a:extLst>
              <a:ext uri="{FF2B5EF4-FFF2-40B4-BE49-F238E27FC236}">
                <a16:creationId xmlns:a16="http://schemas.microsoft.com/office/drawing/2014/main" id="{3B3081C0-E135-AB3D-F405-6B6228DA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0" y="254000"/>
            <a:ext cx="3826451" cy="63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69D9-3010-DFA7-406A-8AEFA2D1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68" y="509326"/>
            <a:ext cx="10058400" cy="1371600"/>
          </a:xfrm>
        </p:spPr>
        <p:txBody>
          <a:bodyPr/>
          <a:lstStyle/>
          <a:p>
            <a:pPr algn="ctr"/>
            <a:r>
              <a:rPr lang="en-US" b="1"/>
              <a:t>HOMEPAGE</a:t>
            </a:r>
            <a:endParaRPr lang="en-US" b="1" dirty="0"/>
          </a:p>
        </p:txBody>
      </p:sp>
      <p:pic>
        <p:nvPicPr>
          <p:cNvPr id="6" name="Picture 5" descr="A screen shot of a logo&#10;&#10;Description automatically generated">
            <a:extLst>
              <a:ext uri="{FF2B5EF4-FFF2-40B4-BE49-F238E27FC236}">
                <a16:creationId xmlns:a16="http://schemas.microsoft.com/office/drawing/2014/main" id="{09B13603-5E4B-7D50-2B12-3CC047BA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17" y="1712813"/>
            <a:ext cx="10049566" cy="47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127B-7BE6-236A-18E5-038E8284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/>
              <a:t>RECOMMANDATION</a:t>
            </a:r>
            <a:br>
              <a:rPr lang="en-US" b="1"/>
            </a:br>
            <a:r>
              <a:rPr lang="en-US" b="1"/>
              <a:t>SYSTEM</a:t>
            </a:r>
            <a:endParaRPr lang="en-US" b="1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9624D08-D064-F44B-CE3E-EB4D5C05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8" y="2131092"/>
            <a:ext cx="10595920" cy="42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ovie&#10;&#10;Description automatically generated">
            <a:extLst>
              <a:ext uri="{FF2B5EF4-FFF2-40B4-BE49-F238E27FC236}">
                <a16:creationId xmlns:a16="http://schemas.microsoft.com/office/drawing/2014/main" id="{8EDCF904-41A7-36FB-C42C-22166760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7" y="504568"/>
            <a:ext cx="9754004" cy="56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0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movie&#10;&#10;Description automatically generated">
            <a:extLst>
              <a:ext uri="{FF2B5EF4-FFF2-40B4-BE49-F238E27FC236}">
                <a16:creationId xmlns:a16="http://schemas.microsoft.com/office/drawing/2014/main" id="{A9E92C28-C7F9-F857-E10A-CA32D8FA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59" y="914292"/>
            <a:ext cx="10359082" cy="50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3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climbing a ladder to a stone sign&#10;&#10;Description automatically generated">
            <a:extLst>
              <a:ext uri="{FF2B5EF4-FFF2-40B4-BE49-F238E27FC236}">
                <a16:creationId xmlns:a16="http://schemas.microsoft.com/office/drawing/2014/main" id="{BABACE0A-F59C-83DE-9998-035AB084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14438"/>
            <a:ext cx="78676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</vt:lpstr>
      <vt:lpstr>PowerPoint Presentation</vt:lpstr>
      <vt:lpstr>PowerPoint Presentation</vt:lpstr>
      <vt:lpstr>HOMEPAGE</vt:lpstr>
      <vt:lpstr>RECOMMANDATION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122</cp:revision>
  <dcterms:created xsi:type="dcterms:W3CDTF">2024-04-04T13:17:54Z</dcterms:created>
  <dcterms:modified xsi:type="dcterms:W3CDTF">2024-04-30T05:39:59Z</dcterms:modified>
</cp:coreProperties>
</file>