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71" r:id="rId11"/>
    <p:sldId id="272"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DB09CF-3286-4319-9A89-5A2A32EBF865}" v="1" dt="2024-04-04T06:49:38.3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bhav Tiwari" userId="0586c3f96741621f" providerId="LiveId" clId="{92DB09CF-3286-4319-9A89-5A2A32EBF865}"/>
    <pc:docChg chg="custSel modSld">
      <pc:chgData name="Vaibhav Tiwari" userId="0586c3f96741621f" providerId="LiveId" clId="{92DB09CF-3286-4319-9A89-5A2A32EBF865}" dt="2024-04-04T06:57:07.654" v="156" actId="20577"/>
      <pc:docMkLst>
        <pc:docMk/>
      </pc:docMkLst>
      <pc:sldChg chg="modSp mod">
        <pc:chgData name="Vaibhav Tiwari" userId="0586c3f96741621f" providerId="LiveId" clId="{92DB09CF-3286-4319-9A89-5A2A32EBF865}" dt="2024-04-04T06:40:14.711" v="17" actId="14100"/>
        <pc:sldMkLst>
          <pc:docMk/>
          <pc:sldMk cId="2124576137" sldId="258"/>
        </pc:sldMkLst>
        <pc:spChg chg="mod">
          <ac:chgData name="Vaibhav Tiwari" userId="0586c3f96741621f" providerId="LiveId" clId="{92DB09CF-3286-4319-9A89-5A2A32EBF865}" dt="2024-04-04T06:40:14.711" v="17" actId="14100"/>
          <ac:spMkLst>
            <pc:docMk/>
            <pc:sldMk cId="2124576137" sldId="258"/>
            <ac:spMk id="3" creationId="{BFCEFD62-7572-D7F9-2D9D-994EF0167925}"/>
          </ac:spMkLst>
        </pc:spChg>
      </pc:sldChg>
      <pc:sldChg chg="modSp mod">
        <pc:chgData name="Vaibhav Tiwari" userId="0586c3f96741621f" providerId="LiveId" clId="{92DB09CF-3286-4319-9A89-5A2A32EBF865}" dt="2024-04-04T06:41:37.256" v="21" actId="255"/>
        <pc:sldMkLst>
          <pc:docMk/>
          <pc:sldMk cId="1936800584" sldId="259"/>
        </pc:sldMkLst>
        <pc:spChg chg="mod">
          <ac:chgData name="Vaibhav Tiwari" userId="0586c3f96741621f" providerId="LiveId" clId="{92DB09CF-3286-4319-9A89-5A2A32EBF865}" dt="2024-04-04T06:41:37.256" v="21" actId="255"/>
          <ac:spMkLst>
            <pc:docMk/>
            <pc:sldMk cId="1936800584" sldId="259"/>
            <ac:spMk id="7" creationId="{16F0D56F-5A0F-29AA-0B90-37D00A850505}"/>
          </ac:spMkLst>
        </pc:spChg>
      </pc:sldChg>
      <pc:sldChg chg="modSp mod">
        <pc:chgData name="Vaibhav Tiwari" userId="0586c3f96741621f" providerId="LiveId" clId="{92DB09CF-3286-4319-9A89-5A2A32EBF865}" dt="2024-04-04T06:45:36.206" v="31" actId="2711"/>
        <pc:sldMkLst>
          <pc:docMk/>
          <pc:sldMk cId="2458003624" sldId="267"/>
        </pc:sldMkLst>
        <pc:spChg chg="mod">
          <ac:chgData name="Vaibhav Tiwari" userId="0586c3f96741621f" providerId="LiveId" clId="{92DB09CF-3286-4319-9A89-5A2A32EBF865}" dt="2024-04-04T06:45:36.206" v="31" actId="2711"/>
          <ac:spMkLst>
            <pc:docMk/>
            <pc:sldMk cId="2458003624" sldId="267"/>
            <ac:spMk id="3" creationId="{5D963754-348E-488A-1457-3DCAB8004575}"/>
          </ac:spMkLst>
        </pc:spChg>
      </pc:sldChg>
      <pc:sldChg chg="modSp mod">
        <pc:chgData name="Vaibhav Tiwari" userId="0586c3f96741621f" providerId="LiveId" clId="{92DB09CF-3286-4319-9A89-5A2A32EBF865}" dt="2024-04-04T06:57:07.654" v="156" actId="20577"/>
        <pc:sldMkLst>
          <pc:docMk/>
          <pc:sldMk cId="1950459672" sldId="268"/>
        </pc:sldMkLst>
        <pc:spChg chg="mod">
          <ac:chgData name="Vaibhav Tiwari" userId="0586c3f96741621f" providerId="LiveId" clId="{92DB09CF-3286-4319-9A89-5A2A32EBF865}" dt="2024-04-04T06:57:07.654" v="156" actId="20577"/>
          <ac:spMkLst>
            <pc:docMk/>
            <pc:sldMk cId="1950459672" sldId="268"/>
            <ac:spMk id="3" creationId="{8F6A5698-BCD9-45CB-844F-2D7C50BBD82C}"/>
          </ac:spMkLst>
        </pc:spChg>
      </pc:sldChg>
      <pc:sldChg chg="addSp delSp modSp mod">
        <pc:chgData name="Vaibhav Tiwari" userId="0586c3f96741621f" providerId="LiveId" clId="{92DB09CF-3286-4319-9A89-5A2A32EBF865}" dt="2024-04-04T06:55:50.093" v="155" actId="14100"/>
        <pc:sldMkLst>
          <pc:docMk/>
          <pc:sldMk cId="2766237476" sldId="269"/>
        </pc:sldMkLst>
        <pc:graphicFrameChg chg="add mod modGraphic">
          <ac:chgData name="Vaibhav Tiwari" userId="0586c3f96741621f" providerId="LiveId" clId="{92DB09CF-3286-4319-9A89-5A2A32EBF865}" dt="2024-04-04T06:55:50.093" v="155" actId="14100"/>
          <ac:graphicFrameMkLst>
            <pc:docMk/>
            <pc:sldMk cId="2766237476" sldId="269"/>
            <ac:graphicFrameMk id="2" creationId="{CF8CBA5F-F38C-D53A-AF58-EFB6BA4300D9}"/>
          </ac:graphicFrameMkLst>
        </pc:graphicFrameChg>
        <pc:picChg chg="del mod">
          <ac:chgData name="Vaibhav Tiwari" userId="0586c3f96741621f" providerId="LiveId" clId="{92DB09CF-3286-4319-9A89-5A2A32EBF865}" dt="2024-04-04T06:49:37.382" v="33" actId="478"/>
          <ac:picMkLst>
            <pc:docMk/>
            <pc:sldMk cId="2766237476" sldId="269"/>
            <ac:picMk id="9" creationId="{D0F0A556-E934-5B7F-F808-52D7E635A5FF}"/>
          </ac:picMkLst>
        </pc:picChg>
      </pc:sldChg>
    </pc:docChg>
  </pc:docChgLst>
  <pc:docChgLst>
    <pc:chgData name="Vaibhav Tiwari" userId="0586c3f96741621f" providerId="LiveId" clId="{98AF36B2-1F10-47F5-9169-0BF437BDD73D}"/>
    <pc:docChg chg="modSld">
      <pc:chgData name="Vaibhav Tiwari" userId="0586c3f96741621f" providerId="LiveId" clId="{98AF36B2-1F10-47F5-9169-0BF437BDD73D}" dt="2023-10-25T05:57:11.420" v="7"/>
      <pc:docMkLst>
        <pc:docMk/>
      </pc:docMkLst>
      <pc:sldChg chg="modSp">
        <pc:chgData name="Vaibhav Tiwari" userId="0586c3f96741621f" providerId="LiveId" clId="{98AF36B2-1F10-47F5-9169-0BF437BDD73D}" dt="2023-10-25T05:57:11.420" v="7"/>
        <pc:sldMkLst>
          <pc:docMk/>
          <pc:sldMk cId="3393070230" sldId="262"/>
        </pc:sldMkLst>
        <pc:graphicFrameChg chg="mod">
          <ac:chgData name="Vaibhav Tiwari" userId="0586c3f96741621f" providerId="LiveId" clId="{98AF36B2-1F10-47F5-9169-0BF437BDD73D}" dt="2023-10-25T05:57:11.420" v="7"/>
          <ac:graphicFrameMkLst>
            <pc:docMk/>
            <pc:sldMk cId="3393070230" sldId="262"/>
            <ac:graphicFrameMk id="5" creationId="{04AC0743-7776-0893-7A3F-09C990E1CB7A}"/>
          </ac:graphicFrameMkLst>
        </pc:graphicFrameChg>
      </pc:sldChg>
    </pc:docChg>
  </pc:docChgLst>
  <pc:docChgLst>
    <pc:chgData name="Vaibhav Tiwari" userId="0586c3f96741621f" providerId="LiveId" clId="{BA4920FF-5B40-4259-B057-0FE22635760C}"/>
    <pc:docChg chg="custSel modSld">
      <pc:chgData name="Vaibhav Tiwari" userId="0586c3f96741621f" providerId="LiveId" clId="{BA4920FF-5B40-4259-B057-0FE22635760C}" dt="2024-01-16T21:57:40.174" v="99" actId="21"/>
      <pc:docMkLst>
        <pc:docMk/>
      </pc:docMkLst>
      <pc:sldChg chg="modSp mod">
        <pc:chgData name="Vaibhav Tiwari" userId="0586c3f96741621f" providerId="LiveId" clId="{BA4920FF-5B40-4259-B057-0FE22635760C}" dt="2024-01-16T21:24:41.992" v="45" actId="1076"/>
        <pc:sldMkLst>
          <pc:docMk/>
          <pc:sldMk cId="2124576137" sldId="258"/>
        </pc:sldMkLst>
        <pc:spChg chg="mod">
          <ac:chgData name="Vaibhav Tiwari" userId="0586c3f96741621f" providerId="LiveId" clId="{BA4920FF-5B40-4259-B057-0FE22635760C}" dt="2024-01-16T21:24:41.992" v="45" actId="1076"/>
          <ac:spMkLst>
            <pc:docMk/>
            <pc:sldMk cId="2124576137" sldId="258"/>
            <ac:spMk id="3" creationId="{BFCEFD62-7572-D7F9-2D9D-994EF0167925}"/>
          </ac:spMkLst>
        </pc:spChg>
      </pc:sldChg>
      <pc:sldChg chg="delSp modSp mod">
        <pc:chgData name="Vaibhav Tiwari" userId="0586c3f96741621f" providerId="LiveId" clId="{BA4920FF-5B40-4259-B057-0FE22635760C}" dt="2024-01-16T21:57:40.174" v="99" actId="21"/>
        <pc:sldMkLst>
          <pc:docMk/>
          <pc:sldMk cId="3393070230" sldId="262"/>
        </pc:sldMkLst>
        <pc:spChg chg="del mod">
          <ac:chgData name="Vaibhav Tiwari" userId="0586c3f96741621f" providerId="LiveId" clId="{BA4920FF-5B40-4259-B057-0FE22635760C}" dt="2024-01-16T21:57:36.065" v="98" actId="21"/>
          <ac:spMkLst>
            <pc:docMk/>
            <pc:sldMk cId="3393070230" sldId="262"/>
            <ac:spMk id="3" creationId="{5DA89020-3F53-87E3-CC42-E43FA34E8323}"/>
          </ac:spMkLst>
        </pc:spChg>
        <pc:spChg chg="del mod">
          <ac:chgData name="Vaibhav Tiwari" userId="0586c3f96741621f" providerId="LiveId" clId="{BA4920FF-5B40-4259-B057-0FE22635760C}" dt="2024-01-16T21:57:40.174" v="99" actId="21"/>
          <ac:spMkLst>
            <pc:docMk/>
            <pc:sldMk cId="3393070230" sldId="262"/>
            <ac:spMk id="4" creationId="{30CC0B16-FA47-1FB8-DFE2-A6F0714D2873}"/>
          </ac:spMkLst>
        </pc:spChg>
        <pc:graphicFrameChg chg="mod">
          <ac:chgData name="Vaibhav Tiwari" userId="0586c3f96741621f" providerId="LiveId" clId="{BA4920FF-5B40-4259-B057-0FE22635760C}" dt="2024-01-16T21:57:25.186" v="96" actId="20577"/>
          <ac:graphicFrameMkLst>
            <pc:docMk/>
            <pc:sldMk cId="3393070230" sldId="262"/>
            <ac:graphicFrameMk id="5" creationId="{04AC0743-7776-0893-7A3F-09C990E1CB7A}"/>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4.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D646AA-740B-4335-9F55-48930E92067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8EC34B-B4A0-4AFB-A2FA-22B268FFB5DF}">
      <dgm:prSet/>
      <dgm:spPr/>
      <dgm:t>
        <a:bodyPr/>
        <a:lstStyle/>
        <a:p>
          <a:pPr>
            <a:lnSpc>
              <a:spcPct val="100000"/>
            </a:lnSpc>
          </a:pPr>
          <a:r>
            <a:rPr lang="en-IN"/>
            <a:t>Processor : i3</a:t>
          </a:r>
          <a:endParaRPr lang="en-US"/>
        </a:p>
      </dgm:t>
    </dgm:pt>
    <dgm:pt modelId="{0E645322-88DF-4ACC-81F7-59BF03224BE2}" type="parTrans" cxnId="{F3F385A7-FF1F-430D-B6EC-7C346DF9C7A2}">
      <dgm:prSet/>
      <dgm:spPr/>
      <dgm:t>
        <a:bodyPr/>
        <a:lstStyle/>
        <a:p>
          <a:endParaRPr lang="en-US"/>
        </a:p>
      </dgm:t>
    </dgm:pt>
    <dgm:pt modelId="{6E5087B7-42D3-4112-BFC1-3C225E06E704}" type="sibTrans" cxnId="{F3F385A7-FF1F-430D-B6EC-7C346DF9C7A2}">
      <dgm:prSet/>
      <dgm:spPr/>
      <dgm:t>
        <a:bodyPr/>
        <a:lstStyle/>
        <a:p>
          <a:endParaRPr lang="en-US"/>
        </a:p>
      </dgm:t>
    </dgm:pt>
    <dgm:pt modelId="{7B382876-48CF-4531-A22D-EBA846E97D78}">
      <dgm:prSet/>
      <dgm:spPr/>
      <dgm:t>
        <a:bodyPr/>
        <a:lstStyle/>
        <a:p>
          <a:pPr>
            <a:lnSpc>
              <a:spcPct val="100000"/>
            </a:lnSpc>
          </a:pPr>
          <a:r>
            <a:rPr lang="en-IN" dirty="0"/>
            <a:t>RAM : 8 GB</a:t>
          </a:r>
          <a:endParaRPr lang="en-US" dirty="0"/>
        </a:p>
      </dgm:t>
    </dgm:pt>
    <dgm:pt modelId="{EB481CDE-7DDE-494E-8959-130CBD8F151A}" type="parTrans" cxnId="{492656B6-F4C0-45B0-821A-53729FAD8D62}">
      <dgm:prSet/>
      <dgm:spPr/>
      <dgm:t>
        <a:bodyPr/>
        <a:lstStyle/>
        <a:p>
          <a:endParaRPr lang="en-US"/>
        </a:p>
      </dgm:t>
    </dgm:pt>
    <dgm:pt modelId="{42F947D9-58F2-4C92-8EA1-137AD52085C1}" type="sibTrans" cxnId="{492656B6-F4C0-45B0-821A-53729FAD8D62}">
      <dgm:prSet/>
      <dgm:spPr/>
      <dgm:t>
        <a:bodyPr/>
        <a:lstStyle/>
        <a:p>
          <a:endParaRPr lang="en-US"/>
        </a:p>
      </dgm:t>
    </dgm:pt>
    <dgm:pt modelId="{2BE58DD6-5420-47B4-B949-3F4D60E39B68}" type="pres">
      <dgm:prSet presAssocID="{C7D646AA-740B-4335-9F55-48930E920679}" presName="root" presStyleCnt="0">
        <dgm:presLayoutVars>
          <dgm:dir/>
          <dgm:resizeHandles val="exact"/>
        </dgm:presLayoutVars>
      </dgm:prSet>
      <dgm:spPr/>
    </dgm:pt>
    <dgm:pt modelId="{6128B6AD-36D9-40CB-92BD-3CFF6D7C3A41}" type="pres">
      <dgm:prSet presAssocID="{658EC34B-B4A0-4AFB-A2FA-22B268FFB5DF}" presName="compNode" presStyleCnt="0"/>
      <dgm:spPr/>
    </dgm:pt>
    <dgm:pt modelId="{7ED5038A-8C5E-4CD8-8480-3B5420EDDD6B}" type="pres">
      <dgm:prSet presAssocID="{658EC34B-B4A0-4AFB-A2FA-22B268FFB5D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7AA60A98-9485-48E1-9AA8-A321713071D8}" type="pres">
      <dgm:prSet presAssocID="{658EC34B-B4A0-4AFB-A2FA-22B268FFB5DF}" presName="spaceRect" presStyleCnt="0"/>
      <dgm:spPr/>
    </dgm:pt>
    <dgm:pt modelId="{6E93661C-174A-4553-B78D-F15D3B7795D9}" type="pres">
      <dgm:prSet presAssocID="{658EC34B-B4A0-4AFB-A2FA-22B268FFB5DF}" presName="textRect" presStyleLbl="revTx" presStyleIdx="0" presStyleCnt="2">
        <dgm:presLayoutVars>
          <dgm:chMax val="1"/>
          <dgm:chPref val="1"/>
        </dgm:presLayoutVars>
      </dgm:prSet>
      <dgm:spPr/>
    </dgm:pt>
    <dgm:pt modelId="{1C607B2B-AE9B-486F-BD1B-BB80ED7DC880}" type="pres">
      <dgm:prSet presAssocID="{6E5087B7-42D3-4112-BFC1-3C225E06E704}" presName="sibTrans" presStyleCnt="0"/>
      <dgm:spPr/>
    </dgm:pt>
    <dgm:pt modelId="{F9A34702-46C9-4676-B929-81A40F08DDCC}" type="pres">
      <dgm:prSet presAssocID="{7B382876-48CF-4531-A22D-EBA846E97D78}" presName="compNode" presStyleCnt="0"/>
      <dgm:spPr/>
    </dgm:pt>
    <dgm:pt modelId="{30155E44-C796-4414-B4F9-3252303B77AC}" type="pres">
      <dgm:prSet presAssocID="{7B382876-48CF-4531-A22D-EBA846E97D7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FCC55B3B-D0BE-4A28-AB00-76829EF05044}" type="pres">
      <dgm:prSet presAssocID="{7B382876-48CF-4531-A22D-EBA846E97D78}" presName="spaceRect" presStyleCnt="0"/>
      <dgm:spPr/>
    </dgm:pt>
    <dgm:pt modelId="{09A1229C-AC3A-4778-8EA5-1C3668C382F3}" type="pres">
      <dgm:prSet presAssocID="{7B382876-48CF-4531-A22D-EBA846E97D78}" presName="textRect" presStyleLbl="revTx" presStyleIdx="1" presStyleCnt="2">
        <dgm:presLayoutVars>
          <dgm:chMax val="1"/>
          <dgm:chPref val="1"/>
        </dgm:presLayoutVars>
      </dgm:prSet>
      <dgm:spPr/>
    </dgm:pt>
  </dgm:ptLst>
  <dgm:cxnLst>
    <dgm:cxn modelId="{9CA25E16-4075-4338-A95A-4128F47657C2}" type="presOf" srcId="{7B382876-48CF-4531-A22D-EBA846E97D78}" destId="{09A1229C-AC3A-4778-8EA5-1C3668C382F3}" srcOrd="0" destOrd="0" presId="urn:microsoft.com/office/officeart/2018/2/layout/IconLabelList"/>
    <dgm:cxn modelId="{C9F3FC71-1916-46DD-87CF-76FAF6516C7F}" type="presOf" srcId="{C7D646AA-740B-4335-9F55-48930E920679}" destId="{2BE58DD6-5420-47B4-B949-3F4D60E39B68}" srcOrd="0" destOrd="0" presId="urn:microsoft.com/office/officeart/2018/2/layout/IconLabelList"/>
    <dgm:cxn modelId="{F3F385A7-FF1F-430D-B6EC-7C346DF9C7A2}" srcId="{C7D646AA-740B-4335-9F55-48930E920679}" destId="{658EC34B-B4A0-4AFB-A2FA-22B268FFB5DF}" srcOrd="0" destOrd="0" parTransId="{0E645322-88DF-4ACC-81F7-59BF03224BE2}" sibTransId="{6E5087B7-42D3-4112-BFC1-3C225E06E704}"/>
    <dgm:cxn modelId="{492656B6-F4C0-45B0-821A-53729FAD8D62}" srcId="{C7D646AA-740B-4335-9F55-48930E920679}" destId="{7B382876-48CF-4531-A22D-EBA846E97D78}" srcOrd="1" destOrd="0" parTransId="{EB481CDE-7DDE-494E-8959-130CBD8F151A}" sibTransId="{42F947D9-58F2-4C92-8EA1-137AD52085C1}"/>
    <dgm:cxn modelId="{F1E6FFCC-E02F-435E-824E-713241B85492}" type="presOf" srcId="{658EC34B-B4A0-4AFB-A2FA-22B268FFB5DF}" destId="{6E93661C-174A-4553-B78D-F15D3B7795D9}" srcOrd="0" destOrd="0" presId="urn:microsoft.com/office/officeart/2018/2/layout/IconLabelList"/>
    <dgm:cxn modelId="{F32B03EB-C135-4B98-A860-C13D1975AC2E}" type="presParOf" srcId="{2BE58DD6-5420-47B4-B949-3F4D60E39B68}" destId="{6128B6AD-36D9-40CB-92BD-3CFF6D7C3A41}" srcOrd="0" destOrd="0" presId="urn:microsoft.com/office/officeart/2018/2/layout/IconLabelList"/>
    <dgm:cxn modelId="{931FA399-84D6-40C5-AD44-55175E2FF7F3}" type="presParOf" srcId="{6128B6AD-36D9-40CB-92BD-3CFF6D7C3A41}" destId="{7ED5038A-8C5E-4CD8-8480-3B5420EDDD6B}" srcOrd="0" destOrd="0" presId="urn:microsoft.com/office/officeart/2018/2/layout/IconLabelList"/>
    <dgm:cxn modelId="{3EBD5207-0F7A-4F11-BFA1-533704206CB4}" type="presParOf" srcId="{6128B6AD-36D9-40CB-92BD-3CFF6D7C3A41}" destId="{7AA60A98-9485-48E1-9AA8-A321713071D8}" srcOrd="1" destOrd="0" presId="urn:microsoft.com/office/officeart/2018/2/layout/IconLabelList"/>
    <dgm:cxn modelId="{EFC1BE17-940E-4257-971D-1A0FF8455EE4}" type="presParOf" srcId="{6128B6AD-36D9-40CB-92BD-3CFF6D7C3A41}" destId="{6E93661C-174A-4553-B78D-F15D3B7795D9}" srcOrd="2" destOrd="0" presId="urn:microsoft.com/office/officeart/2018/2/layout/IconLabelList"/>
    <dgm:cxn modelId="{8E111C90-D9C1-403E-82E8-8B9E068D4770}" type="presParOf" srcId="{2BE58DD6-5420-47B4-B949-3F4D60E39B68}" destId="{1C607B2B-AE9B-486F-BD1B-BB80ED7DC880}" srcOrd="1" destOrd="0" presId="urn:microsoft.com/office/officeart/2018/2/layout/IconLabelList"/>
    <dgm:cxn modelId="{F8CFC1C2-F792-407C-AFDF-AA3D782FA56F}" type="presParOf" srcId="{2BE58DD6-5420-47B4-B949-3F4D60E39B68}" destId="{F9A34702-46C9-4676-B929-81A40F08DDCC}" srcOrd="2" destOrd="0" presId="urn:microsoft.com/office/officeart/2018/2/layout/IconLabelList"/>
    <dgm:cxn modelId="{023C5B19-36E6-4F3C-8D50-254B127DB284}" type="presParOf" srcId="{F9A34702-46C9-4676-B929-81A40F08DDCC}" destId="{30155E44-C796-4414-B4F9-3252303B77AC}" srcOrd="0" destOrd="0" presId="urn:microsoft.com/office/officeart/2018/2/layout/IconLabelList"/>
    <dgm:cxn modelId="{E6F34A9E-1A26-4D34-8D71-37B7AADE15C9}" type="presParOf" srcId="{F9A34702-46C9-4676-B929-81A40F08DDCC}" destId="{FCC55B3B-D0BE-4A28-AB00-76829EF05044}" srcOrd="1" destOrd="0" presId="urn:microsoft.com/office/officeart/2018/2/layout/IconLabelList"/>
    <dgm:cxn modelId="{79288FC3-BA21-47DB-86B4-7C324633590C}" type="presParOf" srcId="{F9A34702-46C9-4676-B929-81A40F08DDCC}" destId="{09A1229C-AC3A-4778-8EA5-1C3668C382F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547468-C715-45A1-9FC2-07CE52B670DF}"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A7717C0-7D44-4E26-85DB-E9D721C8AD34}">
      <dgm:prSet/>
      <dgm:spPr/>
      <dgm:t>
        <a:bodyPr/>
        <a:lstStyle/>
        <a:p>
          <a:pPr>
            <a:lnSpc>
              <a:spcPct val="100000"/>
            </a:lnSpc>
          </a:pPr>
          <a:r>
            <a:rPr lang="en-IN" dirty="0"/>
            <a:t>Frontend : HTML , CSS </a:t>
          </a:r>
          <a:endParaRPr lang="en-US" dirty="0"/>
        </a:p>
      </dgm:t>
    </dgm:pt>
    <dgm:pt modelId="{6B04242B-08C2-49B5-B6AB-6B1AAC0A7E18}" type="sibTrans" cxnId="{5F40D64B-ADCE-4469-AA91-E7073C52A01D}">
      <dgm:prSet/>
      <dgm:spPr/>
      <dgm:t>
        <a:bodyPr/>
        <a:lstStyle/>
        <a:p>
          <a:pPr>
            <a:lnSpc>
              <a:spcPct val="100000"/>
            </a:lnSpc>
          </a:pPr>
          <a:endParaRPr lang="en-US"/>
        </a:p>
      </dgm:t>
    </dgm:pt>
    <dgm:pt modelId="{46533AF3-DE77-4F15-B926-5BE1EC43AC6A}" type="parTrans" cxnId="{5F40D64B-ADCE-4469-AA91-E7073C52A01D}">
      <dgm:prSet/>
      <dgm:spPr/>
      <dgm:t>
        <a:bodyPr/>
        <a:lstStyle/>
        <a:p>
          <a:endParaRPr lang="en-US"/>
        </a:p>
      </dgm:t>
    </dgm:pt>
    <dgm:pt modelId="{F15D03A0-49B3-48ED-978D-3E02F2AA4696}">
      <dgm:prSet/>
      <dgm:spPr/>
      <dgm:t>
        <a:bodyPr/>
        <a:lstStyle/>
        <a:p>
          <a:pPr>
            <a:lnSpc>
              <a:spcPct val="100000"/>
            </a:lnSpc>
          </a:pPr>
          <a:r>
            <a:rPr lang="en-US" dirty="0"/>
            <a:t>Unity Development</a:t>
          </a:r>
        </a:p>
      </dgm:t>
    </dgm:pt>
    <dgm:pt modelId="{099D8D5B-A12F-46D8-81EB-97727CD9D8CF}" type="sibTrans" cxnId="{526545DB-BCF8-4383-864B-52539318C6D8}">
      <dgm:prSet/>
      <dgm:spPr/>
      <dgm:t>
        <a:bodyPr/>
        <a:lstStyle/>
        <a:p>
          <a:pPr>
            <a:lnSpc>
              <a:spcPct val="100000"/>
            </a:lnSpc>
          </a:pPr>
          <a:endParaRPr lang="en-US"/>
        </a:p>
      </dgm:t>
    </dgm:pt>
    <dgm:pt modelId="{CC6D8334-2266-4413-BA1C-23F8F4185B4D}" type="parTrans" cxnId="{526545DB-BCF8-4383-864B-52539318C6D8}">
      <dgm:prSet/>
      <dgm:spPr/>
      <dgm:t>
        <a:bodyPr/>
        <a:lstStyle/>
        <a:p>
          <a:endParaRPr lang="en-US"/>
        </a:p>
      </dgm:t>
    </dgm:pt>
    <dgm:pt modelId="{44B485B2-0870-493C-B139-E1CA355BEAC3}">
      <dgm:prSet/>
      <dgm:spPr/>
      <dgm:t>
        <a:bodyPr/>
        <a:lstStyle/>
        <a:p>
          <a:pPr>
            <a:lnSpc>
              <a:spcPct val="100000"/>
            </a:lnSpc>
          </a:pPr>
          <a:r>
            <a:rPr lang="en-IN" dirty="0"/>
            <a:t>Database : </a:t>
          </a:r>
          <a:r>
            <a:rPr lang="en-IN" b="1" i="0" dirty="0"/>
            <a:t>Vuforia Engine</a:t>
          </a:r>
          <a:r>
            <a:rPr lang="en-IN" dirty="0"/>
            <a:t> </a:t>
          </a:r>
          <a:endParaRPr lang="en-US" dirty="0"/>
        </a:p>
      </dgm:t>
    </dgm:pt>
    <dgm:pt modelId="{C2C96BFF-FC9D-4721-8AD0-C10D6E3B9855}" type="sibTrans" cxnId="{3A183A3A-30BF-4B20-817A-FA0F48476CFA}">
      <dgm:prSet/>
      <dgm:spPr/>
      <dgm:t>
        <a:bodyPr/>
        <a:lstStyle/>
        <a:p>
          <a:pPr>
            <a:lnSpc>
              <a:spcPct val="100000"/>
            </a:lnSpc>
          </a:pPr>
          <a:endParaRPr lang="en-US"/>
        </a:p>
      </dgm:t>
    </dgm:pt>
    <dgm:pt modelId="{93B70548-2AE6-4183-92A5-84A8B9A53655}" type="parTrans" cxnId="{3A183A3A-30BF-4B20-817A-FA0F48476CFA}">
      <dgm:prSet/>
      <dgm:spPr/>
      <dgm:t>
        <a:bodyPr/>
        <a:lstStyle/>
        <a:p>
          <a:endParaRPr lang="en-US"/>
        </a:p>
      </dgm:t>
    </dgm:pt>
    <dgm:pt modelId="{14D43CDD-D6B9-4874-B436-F6A5D51B2825}">
      <dgm:prSet/>
      <dgm:spPr/>
      <dgm:t>
        <a:bodyPr/>
        <a:lstStyle/>
        <a:p>
          <a:pPr>
            <a:lnSpc>
              <a:spcPct val="100000"/>
            </a:lnSpc>
          </a:pPr>
          <a:r>
            <a:rPr lang="en-US" dirty="0"/>
            <a:t>IDE : Unity Hub</a:t>
          </a:r>
        </a:p>
      </dgm:t>
    </dgm:pt>
    <dgm:pt modelId="{DB5F8A62-505F-44E0-A61E-7DDFDCCD0ECE}" type="sibTrans" cxnId="{79D46204-349F-42D6-B4BA-1B0FFC021C45}">
      <dgm:prSet/>
      <dgm:spPr/>
      <dgm:t>
        <a:bodyPr/>
        <a:lstStyle/>
        <a:p>
          <a:endParaRPr lang="en-US"/>
        </a:p>
      </dgm:t>
    </dgm:pt>
    <dgm:pt modelId="{F7BBB3FB-D01F-4B38-AB28-EEA1A38271DD}" type="parTrans" cxnId="{79D46204-349F-42D6-B4BA-1B0FFC021C45}">
      <dgm:prSet/>
      <dgm:spPr/>
      <dgm:t>
        <a:bodyPr/>
        <a:lstStyle/>
        <a:p>
          <a:endParaRPr lang="en-US"/>
        </a:p>
      </dgm:t>
    </dgm:pt>
    <dgm:pt modelId="{6D85371E-61E6-4EE8-A5B1-36F17BCB94A4}" type="pres">
      <dgm:prSet presAssocID="{C5547468-C715-45A1-9FC2-07CE52B670DF}" presName="root" presStyleCnt="0">
        <dgm:presLayoutVars>
          <dgm:dir/>
          <dgm:resizeHandles val="exact"/>
        </dgm:presLayoutVars>
      </dgm:prSet>
      <dgm:spPr/>
    </dgm:pt>
    <dgm:pt modelId="{956AD53F-235B-480F-8F60-E4AE1C531E90}" type="pres">
      <dgm:prSet presAssocID="{C5547468-C715-45A1-9FC2-07CE52B670DF}" presName="container" presStyleCnt="0">
        <dgm:presLayoutVars>
          <dgm:dir/>
          <dgm:resizeHandles val="exact"/>
        </dgm:presLayoutVars>
      </dgm:prSet>
      <dgm:spPr/>
    </dgm:pt>
    <dgm:pt modelId="{7CECE990-CCF4-4B0E-BF69-90E12A2770C6}" type="pres">
      <dgm:prSet presAssocID="{7A7717C0-7D44-4E26-85DB-E9D721C8AD34}" presName="compNode" presStyleCnt="0"/>
      <dgm:spPr/>
    </dgm:pt>
    <dgm:pt modelId="{22DE02DB-7FCE-412F-B8F0-3E19036BD387}" type="pres">
      <dgm:prSet presAssocID="{7A7717C0-7D44-4E26-85DB-E9D721C8AD34}" presName="iconBgRect" presStyleLbl="bgShp" presStyleIdx="0" presStyleCnt="4"/>
      <dgm:spPr/>
    </dgm:pt>
    <dgm:pt modelId="{8DBFE433-4C89-41E0-8C82-B6BC97FF02A6}" type="pres">
      <dgm:prSet presAssocID="{7A7717C0-7D44-4E26-85DB-E9D721C8AD3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8C7CBA22-F2C8-4407-83CB-33A2860F0451}" type="pres">
      <dgm:prSet presAssocID="{7A7717C0-7D44-4E26-85DB-E9D721C8AD34}" presName="spaceRect" presStyleCnt="0"/>
      <dgm:spPr/>
    </dgm:pt>
    <dgm:pt modelId="{6D22108C-6F9B-47C4-9529-C7AB8A96F37D}" type="pres">
      <dgm:prSet presAssocID="{7A7717C0-7D44-4E26-85DB-E9D721C8AD34}" presName="textRect" presStyleLbl="revTx" presStyleIdx="0" presStyleCnt="4">
        <dgm:presLayoutVars>
          <dgm:chMax val="1"/>
          <dgm:chPref val="1"/>
        </dgm:presLayoutVars>
      </dgm:prSet>
      <dgm:spPr/>
    </dgm:pt>
    <dgm:pt modelId="{66C5AA0A-7191-4361-AECF-0D936F3B26F7}" type="pres">
      <dgm:prSet presAssocID="{6B04242B-08C2-49B5-B6AB-6B1AAC0A7E18}" presName="sibTrans" presStyleLbl="sibTrans2D1" presStyleIdx="0" presStyleCnt="0"/>
      <dgm:spPr/>
    </dgm:pt>
    <dgm:pt modelId="{4C02BEF7-F1D7-4426-92FF-914BFCEC1D4B}" type="pres">
      <dgm:prSet presAssocID="{F15D03A0-49B3-48ED-978D-3E02F2AA4696}" presName="compNode" presStyleCnt="0"/>
      <dgm:spPr/>
    </dgm:pt>
    <dgm:pt modelId="{B181E1D0-731B-4F94-8F22-3881191F308F}" type="pres">
      <dgm:prSet presAssocID="{F15D03A0-49B3-48ED-978D-3E02F2AA4696}" presName="iconBgRect" presStyleLbl="bgShp" presStyleIdx="1" presStyleCnt="4"/>
      <dgm:spPr/>
    </dgm:pt>
    <dgm:pt modelId="{C915ED6C-E450-48A8-8D26-C0035E939656}" type="pres">
      <dgm:prSet presAssocID="{F15D03A0-49B3-48ED-978D-3E02F2AA46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A3826CA-D94F-4035-9044-99800EFB7711}" type="pres">
      <dgm:prSet presAssocID="{F15D03A0-49B3-48ED-978D-3E02F2AA4696}" presName="spaceRect" presStyleCnt="0"/>
      <dgm:spPr/>
    </dgm:pt>
    <dgm:pt modelId="{4B0321F6-0F1E-4EA1-A1E0-152E183FDB58}" type="pres">
      <dgm:prSet presAssocID="{F15D03A0-49B3-48ED-978D-3E02F2AA4696}" presName="textRect" presStyleLbl="revTx" presStyleIdx="1" presStyleCnt="4">
        <dgm:presLayoutVars>
          <dgm:chMax val="1"/>
          <dgm:chPref val="1"/>
        </dgm:presLayoutVars>
      </dgm:prSet>
      <dgm:spPr/>
    </dgm:pt>
    <dgm:pt modelId="{5EA15502-D2AD-45DF-970E-695F25C310E0}" type="pres">
      <dgm:prSet presAssocID="{099D8D5B-A12F-46D8-81EB-97727CD9D8CF}" presName="sibTrans" presStyleLbl="sibTrans2D1" presStyleIdx="0" presStyleCnt="0"/>
      <dgm:spPr/>
    </dgm:pt>
    <dgm:pt modelId="{91EB798A-D21F-4930-9AAD-2EC32DABE110}" type="pres">
      <dgm:prSet presAssocID="{44B485B2-0870-493C-B139-E1CA355BEAC3}" presName="compNode" presStyleCnt="0"/>
      <dgm:spPr/>
    </dgm:pt>
    <dgm:pt modelId="{FC9F15C4-D839-4752-B584-929FFBA89255}" type="pres">
      <dgm:prSet presAssocID="{44B485B2-0870-493C-B139-E1CA355BEAC3}" presName="iconBgRect" presStyleLbl="bgShp" presStyleIdx="2" presStyleCnt="4"/>
      <dgm:spPr/>
    </dgm:pt>
    <dgm:pt modelId="{F37C14C6-A0EC-4DD5-A0E9-91830ACADB5F}" type="pres">
      <dgm:prSet presAssocID="{44B485B2-0870-493C-B139-E1CA355BEAC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A5D106CD-177D-4954-B046-2E6E10564AEA}" type="pres">
      <dgm:prSet presAssocID="{44B485B2-0870-493C-B139-E1CA355BEAC3}" presName="spaceRect" presStyleCnt="0"/>
      <dgm:spPr/>
    </dgm:pt>
    <dgm:pt modelId="{56D21978-5911-4D6B-AF41-74F35745D272}" type="pres">
      <dgm:prSet presAssocID="{44B485B2-0870-493C-B139-E1CA355BEAC3}" presName="textRect" presStyleLbl="revTx" presStyleIdx="2" presStyleCnt="4" custScaleX="114939">
        <dgm:presLayoutVars>
          <dgm:chMax val="1"/>
          <dgm:chPref val="1"/>
        </dgm:presLayoutVars>
      </dgm:prSet>
      <dgm:spPr/>
    </dgm:pt>
    <dgm:pt modelId="{4C19B4E0-FF06-4558-9574-444F224CA1A0}" type="pres">
      <dgm:prSet presAssocID="{C2C96BFF-FC9D-4721-8AD0-C10D6E3B9855}" presName="sibTrans" presStyleLbl="sibTrans2D1" presStyleIdx="0" presStyleCnt="0"/>
      <dgm:spPr/>
    </dgm:pt>
    <dgm:pt modelId="{1187B2E4-BA1A-4D89-BC01-79AEA8D1B7BE}" type="pres">
      <dgm:prSet presAssocID="{14D43CDD-D6B9-4874-B436-F6A5D51B2825}" presName="compNode" presStyleCnt="0"/>
      <dgm:spPr/>
    </dgm:pt>
    <dgm:pt modelId="{E80B86AD-18ED-4E4A-9144-62D5DF4537AE}" type="pres">
      <dgm:prSet presAssocID="{14D43CDD-D6B9-4874-B436-F6A5D51B2825}" presName="iconBgRect" presStyleLbl="bgShp" presStyleIdx="3" presStyleCnt="4"/>
      <dgm:spPr/>
    </dgm:pt>
    <dgm:pt modelId="{A00081ED-1ECB-44F3-8F7E-2D0696DBEB96}" type="pres">
      <dgm:prSet presAssocID="{14D43CDD-D6B9-4874-B436-F6A5D51B282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code"/>
        </a:ext>
      </dgm:extLst>
    </dgm:pt>
    <dgm:pt modelId="{7FE918C4-4B05-4776-869F-DC0C7F35604F}" type="pres">
      <dgm:prSet presAssocID="{14D43CDD-D6B9-4874-B436-F6A5D51B2825}" presName="spaceRect" presStyleCnt="0"/>
      <dgm:spPr/>
    </dgm:pt>
    <dgm:pt modelId="{AFF0D23D-B49E-43C3-B8D1-37CC9CEC903E}" type="pres">
      <dgm:prSet presAssocID="{14D43CDD-D6B9-4874-B436-F6A5D51B2825}" presName="textRect" presStyleLbl="revTx" presStyleIdx="3" presStyleCnt="4">
        <dgm:presLayoutVars>
          <dgm:chMax val="1"/>
          <dgm:chPref val="1"/>
        </dgm:presLayoutVars>
      </dgm:prSet>
      <dgm:spPr/>
    </dgm:pt>
  </dgm:ptLst>
  <dgm:cxnLst>
    <dgm:cxn modelId="{0002B703-410A-4824-89A8-3DB63A77E42D}" type="presOf" srcId="{44B485B2-0870-493C-B139-E1CA355BEAC3}" destId="{56D21978-5911-4D6B-AF41-74F35745D272}" srcOrd="0" destOrd="0" presId="urn:microsoft.com/office/officeart/2018/2/layout/IconCircleList"/>
    <dgm:cxn modelId="{79D46204-349F-42D6-B4BA-1B0FFC021C45}" srcId="{C5547468-C715-45A1-9FC2-07CE52B670DF}" destId="{14D43CDD-D6B9-4874-B436-F6A5D51B2825}" srcOrd="3" destOrd="0" parTransId="{F7BBB3FB-D01F-4B38-AB28-EEA1A38271DD}" sibTransId="{DB5F8A62-505F-44E0-A61E-7DDFDCCD0ECE}"/>
    <dgm:cxn modelId="{41F6E116-35F3-47B3-96D3-0725B4D50020}" type="presOf" srcId="{14D43CDD-D6B9-4874-B436-F6A5D51B2825}" destId="{AFF0D23D-B49E-43C3-B8D1-37CC9CEC903E}" srcOrd="0" destOrd="0" presId="urn:microsoft.com/office/officeart/2018/2/layout/IconCircleList"/>
    <dgm:cxn modelId="{AE301E2C-6D1E-4E8F-B511-C05E2DC2A7C2}" type="presOf" srcId="{099D8D5B-A12F-46D8-81EB-97727CD9D8CF}" destId="{5EA15502-D2AD-45DF-970E-695F25C310E0}" srcOrd="0" destOrd="0" presId="urn:microsoft.com/office/officeart/2018/2/layout/IconCircleList"/>
    <dgm:cxn modelId="{3A183A3A-30BF-4B20-817A-FA0F48476CFA}" srcId="{C5547468-C715-45A1-9FC2-07CE52B670DF}" destId="{44B485B2-0870-493C-B139-E1CA355BEAC3}" srcOrd="2" destOrd="0" parTransId="{93B70548-2AE6-4183-92A5-84A8B9A53655}" sibTransId="{C2C96BFF-FC9D-4721-8AD0-C10D6E3B9855}"/>
    <dgm:cxn modelId="{8BC9FA62-F22F-4374-9E03-0274DFBCD5C2}" type="presOf" srcId="{7A7717C0-7D44-4E26-85DB-E9D721C8AD34}" destId="{6D22108C-6F9B-47C4-9529-C7AB8A96F37D}" srcOrd="0" destOrd="0" presId="urn:microsoft.com/office/officeart/2018/2/layout/IconCircleList"/>
    <dgm:cxn modelId="{5F40D64B-ADCE-4469-AA91-E7073C52A01D}" srcId="{C5547468-C715-45A1-9FC2-07CE52B670DF}" destId="{7A7717C0-7D44-4E26-85DB-E9D721C8AD34}" srcOrd="0" destOrd="0" parTransId="{46533AF3-DE77-4F15-B926-5BE1EC43AC6A}" sibTransId="{6B04242B-08C2-49B5-B6AB-6B1AAC0A7E18}"/>
    <dgm:cxn modelId="{4A6CA87E-CC09-480D-8BB3-7E7B03471EF3}" type="presOf" srcId="{C2C96BFF-FC9D-4721-8AD0-C10D6E3B9855}" destId="{4C19B4E0-FF06-4558-9574-444F224CA1A0}" srcOrd="0" destOrd="0" presId="urn:microsoft.com/office/officeart/2018/2/layout/IconCircleList"/>
    <dgm:cxn modelId="{4CDB73AF-6732-48A9-8051-13D80A9CF4F5}" type="presOf" srcId="{F15D03A0-49B3-48ED-978D-3E02F2AA4696}" destId="{4B0321F6-0F1E-4EA1-A1E0-152E183FDB58}" srcOrd="0" destOrd="0" presId="urn:microsoft.com/office/officeart/2018/2/layout/IconCircleList"/>
    <dgm:cxn modelId="{526545DB-BCF8-4383-864B-52539318C6D8}" srcId="{C5547468-C715-45A1-9FC2-07CE52B670DF}" destId="{F15D03A0-49B3-48ED-978D-3E02F2AA4696}" srcOrd="1" destOrd="0" parTransId="{CC6D8334-2266-4413-BA1C-23F8F4185B4D}" sibTransId="{099D8D5B-A12F-46D8-81EB-97727CD9D8CF}"/>
    <dgm:cxn modelId="{C6B008E0-24B5-4C7C-A452-778122A6C803}" type="presOf" srcId="{6B04242B-08C2-49B5-B6AB-6B1AAC0A7E18}" destId="{66C5AA0A-7191-4361-AECF-0D936F3B26F7}" srcOrd="0" destOrd="0" presId="urn:microsoft.com/office/officeart/2018/2/layout/IconCircleList"/>
    <dgm:cxn modelId="{28C307FF-1A62-4A40-A0D4-7775DC88AFC9}" type="presOf" srcId="{C5547468-C715-45A1-9FC2-07CE52B670DF}" destId="{6D85371E-61E6-4EE8-A5B1-36F17BCB94A4}" srcOrd="0" destOrd="0" presId="urn:microsoft.com/office/officeart/2018/2/layout/IconCircleList"/>
    <dgm:cxn modelId="{D2C3DF9C-07B3-432A-B1A3-951D13D37914}" type="presParOf" srcId="{6D85371E-61E6-4EE8-A5B1-36F17BCB94A4}" destId="{956AD53F-235B-480F-8F60-E4AE1C531E90}" srcOrd="0" destOrd="0" presId="urn:microsoft.com/office/officeart/2018/2/layout/IconCircleList"/>
    <dgm:cxn modelId="{C7942E0C-5632-41DB-B27E-B5FB77F3CFAF}" type="presParOf" srcId="{956AD53F-235B-480F-8F60-E4AE1C531E90}" destId="{7CECE990-CCF4-4B0E-BF69-90E12A2770C6}" srcOrd="0" destOrd="0" presId="urn:microsoft.com/office/officeart/2018/2/layout/IconCircleList"/>
    <dgm:cxn modelId="{E0B42D72-AB50-45FF-8C78-FAACD7160216}" type="presParOf" srcId="{7CECE990-CCF4-4B0E-BF69-90E12A2770C6}" destId="{22DE02DB-7FCE-412F-B8F0-3E19036BD387}" srcOrd="0" destOrd="0" presId="urn:microsoft.com/office/officeart/2018/2/layout/IconCircleList"/>
    <dgm:cxn modelId="{1606B0EE-0867-430C-AB45-BBB3E0EA6154}" type="presParOf" srcId="{7CECE990-CCF4-4B0E-BF69-90E12A2770C6}" destId="{8DBFE433-4C89-41E0-8C82-B6BC97FF02A6}" srcOrd="1" destOrd="0" presId="urn:microsoft.com/office/officeart/2018/2/layout/IconCircleList"/>
    <dgm:cxn modelId="{1F008901-5BB2-41E9-857F-AC48AEABA71D}" type="presParOf" srcId="{7CECE990-CCF4-4B0E-BF69-90E12A2770C6}" destId="{8C7CBA22-F2C8-4407-83CB-33A2860F0451}" srcOrd="2" destOrd="0" presId="urn:microsoft.com/office/officeart/2018/2/layout/IconCircleList"/>
    <dgm:cxn modelId="{44732578-65D4-486A-9917-42D9A74FBC63}" type="presParOf" srcId="{7CECE990-CCF4-4B0E-BF69-90E12A2770C6}" destId="{6D22108C-6F9B-47C4-9529-C7AB8A96F37D}" srcOrd="3" destOrd="0" presId="urn:microsoft.com/office/officeart/2018/2/layout/IconCircleList"/>
    <dgm:cxn modelId="{CB98E5E3-CB36-41D1-991F-2796FBD47C03}" type="presParOf" srcId="{956AD53F-235B-480F-8F60-E4AE1C531E90}" destId="{66C5AA0A-7191-4361-AECF-0D936F3B26F7}" srcOrd="1" destOrd="0" presId="urn:microsoft.com/office/officeart/2018/2/layout/IconCircleList"/>
    <dgm:cxn modelId="{F45E4A4D-D170-40C3-A7DB-565719981E9A}" type="presParOf" srcId="{956AD53F-235B-480F-8F60-E4AE1C531E90}" destId="{4C02BEF7-F1D7-4426-92FF-914BFCEC1D4B}" srcOrd="2" destOrd="0" presId="urn:microsoft.com/office/officeart/2018/2/layout/IconCircleList"/>
    <dgm:cxn modelId="{951E5FCA-DE67-440F-AAE5-4DF9A18A1DEC}" type="presParOf" srcId="{4C02BEF7-F1D7-4426-92FF-914BFCEC1D4B}" destId="{B181E1D0-731B-4F94-8F22-3881191F308F}" srcOrd="0" destOrd="0" presId="urn:microsoft.com/office/officeart/2018/2/layout/IconCircleList"/>
    <dgm:cxn modelId="{C3FB53C4-751C-4A01-92BC-BE059837BDA2}" type="presParOf" srcId="{4C02BEF7-F1D7-4426-92FF-914BFCEC1D4B}" destId="{C915ED6C-E450-48A8-8D26-C0035E939656}" srcOrd="1" destOrd="0" presId="urn:microsoft.com/office/officeart/2018/2/layout/IconCircleList"/>
    <dgm:cxn modelId="{4A7FC37F-B23B-4FA1-B16B-84596ED40BCE}" type="presParOf" srcId="{4C02BEF7-F1D7-4426-92FF-914BFCEC1D4B}" destId="{7A3826CA-D94F-4035-9044-99800EFB7711}" srcOrd="2" destOrd="0" presId="urn:microsoft.com/office/officeart/2018/2/layout/IconCircleList"/>
    <dgm:cxn modelId="{2CFCCB18-4946-46FE-9263-D960C5327AC1}" type="presParOf" srcId="{4C02BEF7-F1D7-4426-92FF-914BFCEC1D4B}" destId="{4B0321F6-0F1E-4EA1-A1E0-152E183FDB58}" srcOrd="3" destOrd="0" presId="urn:microsoft.com/office/officeart/2018/2/layout/IconCircleList"/>
    <dgm:cxn modelId="{ADCBA446-E9C2-456A-B6A4-FBACA8FF552A}" type="presParOf" srcId="{956AD53F-235B-480F-8F60-E4AE1C531E90}" destId="{5EA15502-D2AD-45DF-970E-695F25C310E0}" srcOrd="3" destOrd="0" presId="urn:microsoft.com/office/officeart/2018/2/layout/IconCircleList"/>
    <dgm:cxn modelId="{2A8D9F5A-3788-44B6-ADFE-0FB33330DB8F}" type="presParOf" srcId="{956AD53F-235B-480F-8F60-E4AE1C531E90}" destId="{91EB798A-D21F-4930-9AAD-2EC32DABE110}" srcOrd="4" destOrd="0" presId="urn:microsoft.com/office/officeart/2018/2/layout/IconCircleList"/>
    <dgm:cxn modelId="{A4800B38-84C5-49ED-AEBF-EC6B5366B21E}" type="presParOf" srcId="{91EB798A-D21F-4930-9AAD-2EC32DABE110}" destId="{FC9F15C4-D839-4752-B584-929FFBA89255}" srcOrd="0" destOrd="0" presId="urn:microsoft.com/office/officeart/2018/2/layout/IconCircleList"/>
    <dgm:cxn modelId="{86104EB5-3B31-474B-AF2C-24364FD6FA63}" type="presParOf" srcId="{91EB798A-D21F-4930-9AAD-2EC32DABE110}" destId="{F37C14C6-A0EC-4DD5-A0E9-91830ACADB5F}" srcOrd="1" destOrd="0" presId="urn:microsoft.com/office/officeart/2018/2/layout/IconCircleList"/>
    <dgm:cxn modelId="{CFBB5A3A-A95D-4125-B685-13B6CD7367E0}" type="presParOf" srcId="{91EB798A-D21F-4930-9AAD-2EC32DABE110}" destId="{A5D106CD-177D-4954-B046-2E6E10564AEA}" srcOrd="2" destOrd="0" presId="urn:microsoft.com/office/officeart/2018/2/layout/IconCircleList"/>
    <dgm:cxn modelId="{F09B0C60-ECE3-4733-A1CF-66C01971A75E}" type="presParOf" srcId="{91EB798A-D21F-4930-9AAD-2EC32DABE110}" destId="{56D21978-5911-4D6B-AF41-74F35745D272}" srcOrd="3" destOrd="0" presId="urn:microsoft.com/office/officeart/2018/2/layout/IconCircleList"/>
    <dgm:cxn modelId="{04C2DFF8-3D94-4EF7-8967-FE75B4CCD98C}" type="presParOf" srcId="{956AD53F-235B-480F-8F60-E4AE1C531E90}" destId="{4C19B4E0-FF06-4558-9574-444F224CA1A0}" srcOrd="5" destOrd="0" presId="urn:microsoft.com/office/officeart/2018/2/layout/IconCircleList"/>
    <dgm:cxn modelId="{A0CD3AA0-A663-4159-BB38-6867078C6D73}" type="presParOf" srcId="{956AD53F-235B-480F-8F60-E4AE1C531E90}" destId="{1187B2E4-BA1A-4D89-BC01-79AEA8D1B7BE}" srcOrd="6" destOrd="0" presId="urn:microsoft.com/office/officeart/2018/2/layout/IconCircleList"/>
    <dgm:cxn modelId="{2211CDF2-A9FB-4EC0-A790-3C2D99465688}" type="presParOf" srcId="{1187B2E4-BA1A-4D89-BC01-79AEA8D1B7BE}" destId="{E80B86AD-18ED-4E4A-9144-62D5DF4537AE}" srcOrd="0" destOrd="0" presId="urn:microsoft.com/office/officeart/2018/2/layout/IconCircleList"/>
    <dgm:cxn modelId="{170C5924-94D2-458E-9420-D308BB521543}" type="presParOf" srcId="{1187B2E4-BA1A-4D89-BC01-79AEA8D1B7BE}" destId="{A00081ED-1ECB-44F3-8F7E-2D0696DBEB96}" srcOrd="1" destOrd="0" presId="urn:microsoft.com/office/officeart/2018/2/layout/IconCircleList"/>
    <dgm:cxn modelId="{E0407302-AA9A-4EA5-8F2C-C00304194AB0}" type="presParOf" srcId="{1187B2E4-BA1A-4D89-BC01-79AEA8D1B7BE}" destId="{7FE918C4-4B05-4776-869F-DC0C7F35604F}" srcOrd="2" destOrd="0" presId="urn:microsoft.com/office/officeart/2018/2/layout/IconCircleList"/>
    <dgm:cxn modelId="{B7EBF526-DEC6-44CF-B3DC-D1A34766E676}" type="presParOf" srcId="{1187B2E4-BA1A-4D89-BC01-79AEA8D1B7BE}" destId="{AFF0D23D-B49E-43C3-B8D1-37CC9CEC903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BDA069-A853-4269-A584-9FC37D8381C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09A5F65-99E3-4EEC-AD1C-75FB4C5B6F95}">
      <dgm:prSet custT="1"/>
      <dgm:spPr/>
      <dgm:t>
        <a:bodyPr/>
        <a:lstStyle/>
        <a:p>
          <a:pPr algn="just">
            <a:lnSpc>
              <a:spcPct val="100000"/>
            </a:lnSpc>
          </a:pPr>
          <a:r>
            <a:rPr lang="en-IN" sz="1800" dirty="0"/>
            <a:t>Administrators can manage study content, including adding, editing, or deleting study materials</a:t>
          </a:r>
          <a:r>
            <a:rPr lang="en-IN" sz="1500" dirty="0"/>
            <a:t>.</a:t>
          </a:r>
          <a:endParaRPr lang="en-US" sz="1500" dirty="0"/>
        </a:p>
      </dgm:t>
    </dgm:pt>
    <dgm:pt modelId="{4E1E14DB-6685-4BB8-85C4-4EB80E1F916D}" type="parTrans" cxnId="{D413A25C-3D78-46D5-A50F-9B4039155F4B}">
      <dgm:prSet/>
      <dgm:spPr/>
      <dgm:t>
        <a:bodyPr/>
        <a:lstStyle/>
        <a:p>
          <a:endParaRPr lang="en-US"/>
        </a:p>
      </dgm:t>
    </dgm:pt>
    <dgm:pt modelId="{7EDFD367-5767-475D-B07C-AE0F723CA4F7}" type="sibTrans" cxnId="{D413A25C-3D78-46D5-A50F-9B4039155F4B}">
      <dgm:prSet/>
      <dgm:spPr/>
      <dgm:t>
        <a:bodyPr/>
        <a:lstStyle/>
        <a:p>
          <a:endParaRPr lang="en-US"/>
        </a:p>
      </dgm:t>
    </dgm:pt>
    <dgm:pt modelId="{E887D73B-A4BA-4939-B063-46456F561CC9}">
      <dgm:prSet custT="1"/>
      <dgm:spPr/>
      <dgm:t>
        <a:bodyPr/>
        <a:lstStyle/>
        <a:p>
          <a:pPr algn="just">
            <a:lnSpc>
              <a:spcPct val="100000"/>
            </a:lnSpc>
          </a:pPr>
          <a:r>
            <a:rPr lang="en-US" sz="1800" dirty="0"/>
            <a:t>Provide tools for content moderation to ensure that user-generated content adheres to community guidelines and standards</a:t>
          </a:r>
        </a:p>
      </dgm:t>
    </dgm:pt>
    <dgm:pt modelId="{840BBD32-3F1C-44A3-B3BE-22BB1B3A8136}" type="parTrans" cxnId="{1313B85E-5823-49D6-9601-1811FB0B002C}">
      <dgm:prSet/>
      <dgm:spPr/>
      <dgm:t>
        <a:bodyPr/>
        <a:lstStyle/>
        <a:p>
          <a:endParaRPr lang="en-US"/>
        </a:p>
      </dgm:t>
    </dgm:pt>
    <dgm:pt modelId="{AA026960-950C-4161-94C9-3EECF8392CD4}" type="sibTrans" cxnId="{1313B85E-5823-49D6-9601-1811FB0B002C}">
      <dgm:prSet/>
      <dgm:spPr/>
      <dgm:t>
        <a:bodyPr/>
        <a:lstStyle/>
        <a:p>
          <a:endParaRPr lang="en-US"/>
        </a:p>
      </dgm:t>
    </dgm:pt>
    <dgm:pt modelId="{0581A754-8DEF-44F6-964C-E6EA8802DDE5}">
      <dgm:prSet custT="1"/>
      <dgm:spPr/>
      <dgm:t>
        <a:bodyPr/>
        <a:lstStyle/>
        <a:p>
          <a:pPr algn="just">
            <a:lnSpc>
              <a:spcPct val="100000"/>
            </a:lnSpc>
          </a:pPr>
          <a:r>
            <a:rPr lang="en-US" sz="1600" b="0" dirty="0"/>
            <a:t>Admin should have the capability to manage and curate featured or promoted content. Ability to remove or archive inappropriate or outdated content</a:t>
          </a:r>
        </a:p>
      </dgm:t>
    </dgm:pt>
    <dgm:pt modelId="{ECFAF849-DF9F-4ECA-A259-989DD2FC4796}" type="parTrans" cxnId="{F7587EDD-7CDB-4012-88FB-3C4CBB4D9965}">
      <dgm:prSet/>
      <dgm:spPr/>
      <dgm:t>
        <a:bodyPr/>
        <a:lstStyle/>
        <a:p>
          <a:endParaRPr lang="en-US"/>
        </a:p>
      </dgm:t>
    </dgm:pt>
    <dgm:pt modelId="{A1D357A4-6618-4881-97D6-8B84010391F5}" type="sibTrans" cxnId="{F7587EDD-7CDB-4012-88FB-3C4CBB4D9965}">
      <dgm:prSet/>
      <dgm:spPr/>
      <dgm:t>
        <a:bodyPr/>
        <a:lstStyle/>
        <a:p>
          <a:endParaRPr lang="en-US"/>
        </a:p>
      </dgm:t>
    </dgm:pt>
    <dgm:pt modelId="{0053B051-50BD-4DB2-AED1-D6382A247183}" type="pres">
      <dgm:prSet presAssocID="{50BDA069-A853-4269-A584-9FC37D8381C2}" presName="root" presStyleCnt="0">
        <dgm:presLayoutVars>
          <dgm:dir/>
          <dgm:resizeHandles val="exact"/>
        </dgm:presLayoutVars>
      </dgm:prSet>
      <dgm:spPr/>
    </dgm:pt>
    <dgm:pt modelId="{CBCB36B6-1B78-4C7F-B29C-58296A19F3F0}" type="pres">
      <dgm:prSet presAssocID="{C09A5F65-99E3-4EEC-AD1C-75FB4C5B6F95}" presName="compNode" presStyleCnt="0"/>
      <dgm:spPr/>
    </dgm:pt>
    <dgm:pt modelId="{28E98738-8E3F-4A38-A6D6-F650593BD233}" type="pres">
      <dgm:prSet presAssocID="{C09A5F65-99E3-4EEC-AD1C-75FB4C5B6F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ED6A8917-78A8-4FBA-B84E-D0DA89939A7D}" type="pres">
      <dgm:prSet presAssocID="{C09A5F65-99E3-4EEC-AD1C-75FB4C5B6F95}" presName="spaceRect" presStyleCnt="0"/>
      <dgm:spPr/>
    </dgm:pt>
    <dgm:pt modelId="{08F9F9FF-8679-4DF8-808D-7361FC5898DE}" type="pres">
      <dgm:prSet presAssocID="{C09A5F65-99E3-4EEC-AD1C-75FB4C5B6F95}" presName="textRect" presStyleLbl="revTx" presStyleIdx="0" presStyleCnt="3" custScaleX="123492" custScaleY="106806">
        <dgm:presLayoutVars>
          <dgm:chMax val="1"/>
          <dgm:chPref val="1"/>
        </dgm:presLayoutVars>
      </dgm:prSet>
      <dgm:spPr/>
    </dgm:pt>
    <dgm:pt modelId="{4915FDBB-C035-4039-A8CF-16A3ACF0FD45}" type="pres">
      <dgm:prSet presAssocID="{7EDFD367-5767-475D-B07C-AE0F723CA4F7}" presName="sibTrans" presStyleCnt="0"/>
      <dgm:spPr/>
    </dgm:pt>
    <dgm:pt modelId="{4D3E0924-654A-48C8-9278-1A7C12D6000B}" type="pres">
      <dgm:prSet presAssocID="{E887D73B-A4BA-4939-B063-46456F561CC9}" presName="compNode" presStyleCnt="0"/>
      <dgm:spPr/>
    </dgm:pt>
    <dgm:pt modelId="{9E70174E-E56F-4687-8119-0F78852A57C0}" type="pres">
      <dgm:prSet presAssocID="{E887D73B-A4BA-4939-B063-46456F561CC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9A3378B8-3C20-4288-9E68-59AC45120CA5}" type="pres">
      <dgm:prSet presAssocID="{E887D73B-A4BA-4939-B063-46456F561CC9}" presName="spaceRect" presStyleCnt="0"/>
      <dgm:spPr/>
    </dgm:pt>
    <dgm:pt modelId="{8AC1000D-F3D8-4465-862E-72952871344A}" type="pres">
      <dgm:prSet presAssocID="{E887D73B-A4BA-4939-B063-46456F561CC9}" presName="textRect" presStyleLbl="revTx" presStyleIdx="1" presStyleCnt="3" custScaleX="142026">
        <dgm:presLayoutVars>
          <dgm:chMax val="1"/>
          <dgm:chPref val="1"/>
        </dgm:presLayoutVars>
      </dgm:prSet>
      <dgm:spPr/>
    </dgm:pt>
    <dgm:pt modelId="{915D9244-0857-4C3B-8393-C29D3090C559}" type="pres">
      <dgm:prSet presAssocID="{AA026960-950C-4161-94C9-3EECF8392CD4}" presName="sibTrans" presStyleCnt="0"/>
      <dgm:spPr/>
    </dgm:pt>
    <dgm:pt modelId="{95B1A8BF-A04D-40F5-8D1A-75EF36928DD6}" type="pres">
      <dgm:prSet presAssocID="{0581A754-8DEF-44F6-964C-E6EA8802DDE5}" presName="compNode" presStyleCnt="0"/>
      <dgm:spPr/>
    </dgm:pt>
    <dgm:pt modelId="{307CCC06-CF9B-4153-A2F5-C37247CDD488}" type="pres">
      <dgm:prSet presAssocID="{0581A754-8DEF-44F6-964C-E6EA8802DDE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nching Diagram"/>
        </a:ext>
      </dgm:extLst>
    </dgm:pt>
    <dgm:pt modelId="{703C426A-79A3-49CE-A745-57D92DDCC793}" type="pres">
      <dgm:prSet presAssocID="{0581A754-8DEF-44F6-964C-E6EA8802DDE5}" presName="spaceRect" presStyleCnt="0"/>
      <dgm:spPr/>
    </dgm:pt>
    <dgm:pt modelId="{CA6384AF-A1BD-41BE-945A-CAADA242302C}" type="pres">
      <dgm:prSet presAssocID="{0581A754-8DEF-44F6-964C-E6EA8802DDE5}" presName="textRect" presStyleLbl="revTx" presStyleIdx="2" presStyleCnt="3">
        <dgm:presLayoutVars>
          <dgm:chMax val="1"/>
          <dgm:chPref val="1"/>
        </dgm:presLayoutVars>
      </dgm:prSet>
      <dgm:spPr/>
    </dgm:pt>
  </dgm:ptLst>
  <dgm:cxnLst>
    <dgm:cxn modelId="{5F9C1730-167D-4694-BC6D-E95635199179}" type="presOf" srcId="{0581A754-8DEF-44F6-964C-E6EA8802DDE5}" destId="{CA6384AF-A1BD-41BE-945A-CAADA242302C}" srcOrd="0" destOrd="0" presId="urn:microsoft.com/office/officeart/2018/2/layout/IconLabelList"/>
    <dgm:cxn modelId="{A9B4CA3B-8550-454E-90EA-EBDFFAFC6754}" type="presOf" srcId="{50BDA069-A853-4269-A584-9FC37D8381C2}" destId="{0053B051-50BD-4DB2-AED1-D6382A247183}" srcOrd="0" destOrd="0" presId="urn:microsoft.com/office/officeart/2018/2/layout/IconLabelList"/>
    <dgm:cxn modelId="{D413A25C-3D78-46D5-A50F-9B4039155F4B}" srcId="{50BDA069-A853-4269-A584-9FC37D8381C2}" destId="{C09A5F65-99E3-4EEC-AD1C-75FB4C5B6F95}" srcOrd="0" destOrd="0" parTransId="{4E1E14DB-6685-4BB8-85C4-4EB80E1F916D}" sibTransId="{7EDFD367-5767-475D-B07C-AE0F723CA4F7}"/>
    <dgm:cxn modelId="{1313B85E-5823-49D6-9601-1811FB0B002C}" srcId="{50BDA069-A853-4269-A584-9FC37D8381C2}" destId="{E887D73B-A4BA-4939-B063-46456F561CC9}" srcOrd="1" destOrd="0" parTransId="{840BBD32-3F1C-44A3-B3BE-22BB1B3A8136}" sibTransId="{AA026960-950C-4161-94C9-3EECF8392CD4}"/>
    <dgm:cxn modelId="{F1EF4148-5CD5-4B6D-85DF-77DB4850F18C}" type="presOf" srcId="{E887D73B-A4BA-4939-B063-46456F561CC9}" destId="{8AC1000D-F3D8-4465-862E-72952871344A}" srcOrd="0" destOrd="0" presId="urn:microsoft.com/office/officeart/2018/2/layout/IconLabelList"/>
    <dgm:cxn modelId="{DC4EC9B0-584B-4CEC-A8F5-7FD79F2DC325}" type="presOf" srcId="{C09A5F65-99E3-4EEC-AD1C-75FB4C5B6F95}" destId="{08F9F9FF-8679-4DF8-808D-7361FC5898DE}" srcOrd="0" destOrd="0" presId="urn:microsoft.com/office/officeart/2018/2/layout/IconLabelList"/>
    <dgm:cxn modelId="{F7587EDD-7CDB-4012-88FB-3C4CBB4D9965}" srcId="{50BDA069-A853-4269-A584-9FC37D8381C2}" destId="{0581A754-8DEF-44F6-964C-E6EA8802DDE5}" srcOrd="2" destOrd="0" parTransId="{ECFAF849-DF9F-4ECA-A259-989DD2FC4796}" sibTransId="{A1D357A4-6618-4881-97D6-8B84010391F5}"/>
    <dgm:cxn modelId="{E68879D6-8282-43A0-86EC-516BBACBFB9C}" type="presParOf" srcId="{0053B051-50BD-4DB2-AED1-D6382A247183}" destId="{CBCB36B6-1B78-4C7F-B29C-58296A19F3F0}" srcOrd="0" destOrd="0" presId="urn:microsoft.com/office/officeart/2018/2/layout/IconLabelList"/>
    <dgm:cxn modelId="{256AA3E6-15F9-41D2-839E-7D0E1FEC8E5A}" type="presParOf" srcId="{CBCB36B6-1B78-4C7F-B29C-58296A19F3F0}" destId="{28E98738-8E3F-4A38-A6D6-F650593BD233}" srcOrd="0" destOrd="0" presId="urn:microsoft.com/office/officeart/2018/2/layout/IconLabelList"/>
    <dgm:cxn modelId="{81424E87-C22D-4686-B6E2-491BC4A0A988}" type="presParOf" srcId="{CBCB36B6-1B78-4C7F-B29C-58296A19F3F0}" destId="{ED6A8917-78A8-4FBA-B84E-D0DA89939A7D}" srcOrd="1" destOrd="0" presId="urn:microsoft.com/office/officeart/2018/2/layout/IconLabelList"/>
    <dgm:cxn modelId="{DDDEA761-FB5F-4310-8911-32D7D80DE967}" type="presParOf" srcId="{CBCB36B6-1B78-4C7F-B29C-58296A19F3F0}" destId="{08F9F9FF-8679-4DF8-808D-7361FC5898DE}" srcOrd="2" destOrd="0" presId="urn:microsoft.com/office/officeart/2018/2/layout/IconLabelList"/>
    <dgm:cxn modelId="{66C82D30-8B4D-469C-9F14-3C4F45BC01FD}" type="presParOf" srcId="{0053B051-50BD-4DB2-AED1-D6382A247183}" destId="{4915FDBB-C035-4039-A8CF-16A3ACF0FD45}" srcOrd="1" destOrd="0" presId="urn:microsoft.com/office/officeart/2018/2/layout/IconLabelList"/>
    <dgm:cxn modelId="{363E8F36-1806-43D6-96C2-45354BFFDE82}" type="presParOf" srcId="{0053B051-50BD-4DB2-AED1-D6382A247183}" destId="{4D3E0924-654A-48C8-9278-1A7C12D6000B}" srcOrd="2" destOrd="0" presId="urn:microsoft.com/office/officeart/2018/2/layout/IconLabelList"/>
    <dgm:cxn modelId="{1022FD15-7089-4646-A264-5918EE212866}" type="presParOf" srcId="{4D3E0924-654A-48C8-9278-1A7C12D6000B}" destId="{9E70174E-E56F-4687-8119-0F78852A57C0}" srcOrd="0" destOrd="0" presId="urn:microsoft.com/office/officeart/2018/2/layout/IconLabelList"/>
    <dgm:cxn modelId="{535CDDD6-F0FE-4059-A432-C923B454B7A5}" type="presParOf" srcId="{4D3E0924-654A-48C8-9278-1A7C12D6000B}" destId="{9A3378B8-3C20-4288-9E68-59AC45120CA5}" srcOrd="1" destOrd="0" presId="urn:microsoft.com/office/officeart/2018/2/layout/IconLabelList"/>
    <dgm:cxn modelId="{FBCC0828-856B-4B12-9D74-CE6025DB2F3C}" type="presParOf" srcId="{4D3E0924-654A-48C8-9278-1A7C12D6000B}" destId="{8AC1000D-F3D8-4465-862E-72952871344A}" srcOrd="2" destOrd="0" presId="urn:microsoft.com/office/officeart/2018/2/layout/IconLabelList"/>
    <dgm:cxn modelId="{CE73495B-5BA2-4CC0-9FB9-EAB3D60E7B3D}" type="presParOf" srcId="{0053B051-50BD-4DB2-AED1-D6382A247183}" destId="{915D9244-0857-4C3B-8393-C29D3090C559}" srcOrd="3" destOrd="0" presId="urn:microsoft.com/office/officeart/2018/2/layout/IconLabelList"/>
    <dgm:cxn modelId="{BA58D652-5D13-4EA2-B4D3-55C512187BAF}" type="presParOf" srcId="{0053B051-50BD-4DB2-AED1-D6382A247183}" destId="{95B1A8BF-A04D-40F5-8D1A-75EF36928DD6}" srcOrd="4" destOrd="0" presId="urn:microsoft.com/office/officeart/2018/2/layout/IconLabelList"/>
    <dgm:cxn modelId="{95D1DD1F-9A0D-4EC6-9259-E4E16BF1300B}" type="presParOf" srcId="{95B1A8BF-A04D-40F5-8D1A-75EF36928DD6}" destId="{307CCC06-CF9B-4153-A2F5-C37247CDD488}" srcOrd="0" destOrd="0" presId="urn:microsoft.com/office/officeart/2018/2/layout/IconLabelList"/>
    <dgm:cxn modelId="{D8167B75-D780-4E1A-AE69-062836414EA3}" type="presParOf" srcId="{95B1A8BF-A04D-40F5-8D1A-75EF36928DD6}" destId="{703C426A-79A3-49CE-A745-57D92DDCC793}" srcOrd="1" destOrd="0" presId="urn:microsoft.com/office/officeart/2018/2/layout/IconLabelList"/>
    <dgm:cxn modelId="{0DB53B58-96CE-4B2F-A7B2-2A76D41B4936}" type="presParOf" srcId="{95B1A8BF-A04D-40F5-8D1A-75EF36928DD6}" destId="{CA6384AF-A1BD-41BE-945A-CAADA242302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383D2B-94DB-4F6E-AFF5-5B34A9D6B72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957DF05-6E99-4F14-A105-60BC5E3D7CA8}">
      <dgm:prSet/>
      <dgm:spPr/>
      <dgm:t>
        <a:bodyPr/>
        <a:lstStyle/>
        <a:p>
          <a:r>
            <a:rPr lang="en-IN" b="1" dirty="0"/>
            <a:t>1. Improved Student Performance</a:t>
          </a:r>
          <a:endParaRPr lang="en-US" dirty="0"/>
        </a:p>
      </dgm:t>
    </dgm:pt>
    <dgm:pt modelId="{08C21FC0-72F0-4210-8C4D-B90FB5B410D2}" type="parTrans" cxnId="{8FB17CEB-E2B6-4ED8-A1FF-99DD08FE0D8D}">
      <dgm:prSet/>
      <dgm:spPr/>
      <dgm:t>
        <a:bodyPr/>
        <a:lstStyle/>
        <a:p>
          <a:endParaRPr lang="en-US"/>
        </a:p>
      </dgm:t>
    </dgm:pt>
    <dgm:pt modelId="{31B02A5F-EBE3-4246-92E6-A4C9E332B278}" type="sibTrans" cxnId="{8FB17CEB-E2B6-4ED8-A1FF-99DD08FE0D8D}">
      <dgm:prSet/>
      <dgm:spPr/>
      <dgm:t>
        <a:bodyPr/>
        <a:lstStyle/>
        <a:p>
          <a:endParaRPr lang="en-US"/>
        </a:p>
      </dgm:t>
    </dgm:pt>
    <dgm:pt modelId="{6815F6EE-B093-48F6-A903-4262ED7C90AF}">
      <dgm:prSet/>
      <dgm:spPr/>
      <dgm:t>
        <a:bodyPr/>
        <a:lstStyle/>
        <a:p>
          <a:r>
            <a:rPr lang="en-IN" b="1"/>
            <a:t>2. Reduced Stress and Anxiety</a:t>
          </a:r>
          <a:endParaRPr lang="en-US"/>
        </a:p>
      </dgm:t>
    </dgm:pt>
    <dgm:pt modelId="{8504BCB9-BBD3-4DA3-97CD-8F3E9424DD57}" type="parTrans" cxnId="{DD2ECAC9-83DF-47FC-8EF9-D95A1E11FEB2}">
      <dgm:prSet/>
      <dgm:spPr/>
      <dgm:t>
        <a:bodyPr/>
        <a:lstStyle/>
        <a:p>
          <a:endParaRPr lang="en-US"/>
        </a:p>
      </dgm:t>
    </dgm:pt>
    <dgm:pt modelId="{090D78B6-97CC-430F-BBB4-ED84026E1482}" type="sibTrans" cxnId="{DD2ECAC9-83DF-47FC-8EF9-D95A1E11FEB2}">
      <dgm:prSet/>
      <dgm:spPr/>
      <dgm:t>
        <a:bodyPr/>
        <a:lstStyle/>
        <a:p>
          <a:endParaRPr lang="en-US"/>
        </a:p>
      </dgm:t>
    </dgm:pt>
    <dgm:pt modelId="{F4441F51-3BAE-4879-931D-D29601B3A75F}">
      <dgm:prSet/>
      <dgm:spPr/>
      <dgm:t>
        <a:bodyPr/>
        <a:lstStyle/>
        <a:p>
          <a:r>
            <a:rPr lang="en-IN" b="1"/>
            <a:t>3. Enhanced Learning Experience</a:t>
          </a:r>
          <a:endParaRPr lang="en-US"/>
        </a:p>
      </dgm:t>
    </dgm:pt>
    <dgm:pt modelId="{E1369713-0C7D-4673-B638-9CFFAAF9ECA4}" type="parTrans" cxnId="{A59E5311-A25B-4508-BF69-FA69E91F9A87}">
      <dgm:prSet/>
      <dgm:spPr/>
      <dgm:t>
        <a:bodyPr/>
        <a:lstStyle/>
        <a:p>
          <a:endParaRPr lang="en-US"/>
        </a:p>
      </dgm:t>
    </dgm:pt>
    <dgm:pt modelId="{D7E39BD6-8E79-4D1A-B3BD-070DACB09764}" type="sibTrans" cxnId="{A59E5311-A25B-4508-BF69-FA69E91F9A87}">
      <dgm:prSet/>
      <dgm:spPr/>
      <dgm:t>
        <a:bodyPr/>
        <a:lstStyle/>
        <a:p>
          <a:endParaRPr lang="en-US"/>
        </a:p>
      </dgm:t>
    </dgm:pt>
    <dgm:pt modelId="{5E515F55-5D31-4DE4-AA35-3D59D8941774}">
      <dgm:prSet/>
      <dgm:spPr/>
      <dgm:t>
        <a:bodyPr/>
        <a:lstStyle/>
        <a:p>
          <a:r>
            <a:rPr lang="en-IN"/>
            <a:t>4.</a:t>
          </a:r>
          <a:r>
            <a:rPr lang="en-IN" b="1"/>
            <a:t>Contribution to Academic Knowledge</a:t>
          </a:r>
          <a:endParaRPr lang="en-US"/>
        </a:p>
      </dgm:t>
    </dgm:pt>
    <dgm:pt modelId="{044D66DB-4E00-4A46-B71E-90D73696B438}" type="parTrans" cxnId="{3C6C4AE4-6455-4153-939A-0F08B4EA39E8}">
      <dgm:prSet/>
      <dgm:spPr/>
      <dgm:t>
        <a:bodyPr/>
        <a:lstStyle/>
        <a:p>
          <a:endParaRPr lang="en-US"/>
        </a:p>
      </dgm:t>
    </dgm:pt>
    <dgm:pt modelId="{A7B79F63-AFCF-46E7-99B4-10BA796696F3}" type="sibTrans" cxnId="{3C6C4AE4-6455-4153-939A-0F08B4EA39E8}">
      <dgm:prSet/>
      <dgm:spPr/>
      <dgm:t>
        <a:bodyPr/>
        <a:lstStyle/>
        <a:p>
          <a:endParaRPr lang="en-US"/>
        </a:p>
      </dgm:t>
    </dgm:pt>
    <dgm:pt modelId="{45B8A4FA-49E2-417F-AFAE-47BAA59C15F7}" type="pres">
      <dgm:prSet presAssocID="{E1383D2B-94DB-4F6E-AFF5-5B34A9D6B72F}" presName="root" presStyleCnt="0">
        <dgm:presLayoutVars>
          <dgm:dir/>
          <dgm:resizeHandles val="exact"/>
        </dgm:presLayoutVars>
      </dgm:prSet>
      <dgm:spPr/>
    </dgm:pt>
    <dgm:pt modelId="{23B6AF23-7288-43DC-B4CF-0AAD52397900}" type="pres">
      <dgm:prSet presAssocID="{F957DF05-6E99-4F14-A105-60BC5E3D7CA8}" presName="compNode" presStyleCnt="0"/>
      <dgm:spPr/>
    </dgm:pt>
    <dgm:pt modelId="{AABE3F3F-4051-4090-A3C4-5B5C6D1E1254}" type="pres">
      <dgm:prSet presAssocID="{F957DF05-6E99-4F14-A105-60BC5E3D7CA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B13C9541-0FD4-4318-8E3B-82B736C3F8D4}" type="pres">
      <dgm:prSet presAssocID="{F957DF05-6E99-4F14-A105-60BC5E3D7CA8}" presName="spaceRect" presStyleCnt="0"/>
      <dgm:spPr/>
    </dgm:pt>
    <dgm:pt modelId="{4A4B16D9-3CE5-47FE-8240-B8F0CFB12FBD}" type="pres">
      <dgm:prSet presAssocID="{F957DF05-6E99-4F14-A105-60BC5E3D7CA8}" presName="textRect" presStyleLbl="revTx" presStyleIdx="0" presStyleCnt="4">
        <dgm:presLayoutVars>
          <dgm:chMax val="1"/>
          <dgm:chPref val="1"/>
        </dgm:presLayoutVars>
      </dgm:prSet>
      <dgm:spPr/>
    </dgm:pt>
    <dgm:pt modelId="{CE64D59B-C310-49C1-821F-45E04716DDFA}" type="pres">
      <dgm:prSet presAssocID="{31B02A5F-EBE3-4246-92E6-A4C9E332B278}" presName="sibTrans" presStyleCnt="0"/>
      <dgm:spPr/>
    </dgm:pt>
    <dgm:pt modelId="{DD12760F-3FC7-4267-B923-344E89DD843F}" type="pres">
      <dgm:prSet presAssocID="{6815F6EE-B093-48F6-A903-4262ED7C90AF}" presName="compNode" presStyleCnt="0"/>
      <dgm:spPr/>
    </dgm:pt>
    <dgm:pt modelId="{725D249D-1934-4B24-990B-5A050733EFF3}" type="pres">
      <dgm:prSet presAssocID="{6815F6EE-B093-48F6-A903-4262ED7C90A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63C2B897-A9A6-4203-900C-1ABBF1A5918D}" type="pres">
      <dgm:prSet presAssocID="{6815F6EE-B093-48F6-A903-4262ED7C90AF}" presName="spaceRect" presStyleCnt="0"/>
      <dgm:spPr/>
    </dgm:pt>
    <dgm:pt modelId="{535B5F81-3C64-4187-867B-FEA77A52A5CE}" type="pres">
      <dgm:prSet presAssocID="{6815F6EE-B093-48F6-A903-4262ED7C90AF}" presName="textRect" presStyleLbl="revTx" presStyleIdx="1" presStyleCnt="4">
        <dgm:presLayoutVars>
          <dgm:chMax val="1"/>
          <dgm:chPref val="1"/>
        </dgm:presLayoutVars>
      </dgm:prSet>
      <dgm:spPr/>
    </dgm:pt>
    <dgm:pt modelId="{8EA07FCF-779C-4F8A-BBA4-F54B6A606CF1}" type="pres">
      <dgm:prSet presAssocID="{090D78B6-97CC-430F-BBB4-ED84026E1482}" presName="sibTrans" presStyleCnt="0"/>
      <dgm:spPr/>
    </dgm:pt>
    <dgm:pt modelId="{AD7C402C-72EC-4233-BDAF-B17E8259DBBF}" type="pres">
      <dgm:prSet presAssocID="{F4441F51-3BAE-4879-931D-D29601B3A75F}" presName="compNode" presStyleCnt="0"/>
      <dgm:spPr/>
    </dgm:pt>
    <dgm:pt modelId="{B66BC3C1-34CD-46D5-9D15-6E426E590EEF}" type="pres">
      <dgm:prSet presAssocID="{F4441F51-3BAE-4879-931D-D29601B3A75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22843D56-19CB-4CEC-8EBB-C8AE2FC718DC}" type="pres">
      <dgm:prSet presAssocID="{F4441F51-3BAE-4879-931D-D29601B3A75F}" presName="spaceRect" presStyleCnt="0"/>
      <dgm:spPr/>
    </dgm:pt>
    <dgm:pt modelId="{A95ABFF0-CC66-4E90-AD14-E4DD438FD7CA}" type="pres">
      <dgm:prSet presAssocID="{F4441F51-3BAE-4879-931D-D29601B3A75F}" presName="textRect" presStyleLbl="revTx" presStyleIdx="2" presStyleCnt="4">
        <dgm:presLayoutVars>
          <dgm:chMax val="1"/>
          <dgm:chPref val="1"/>
        </dgm:presLayoutVars>
      </dgm:prSet>
      <dgm:spPr/>
    </dgm:pt>
    <dgm:pt modelId="{F671A3FA-81DC-4253-95F5-5237952C646E}" type="pres">
      <dgm:prSet presAssocID="{D7E39BD6-8E79-4D1A-B3BD-070DACB09764}" presName="sibTrans" presStyleCnt="0"/>
      <dgm:spPr/>
    </dgm:pt>
    <dgm:pt modelId="{F4CD4A07-B358-418D-8D54-240DCB8DAAA0}" type="pres">
      <dgm:prSet presAssocID="{5E515F55-5D31-4DE4-AA35-3D59D8941774}" presName="compNode" presStyleCnt="0"/>
      <dgm:spPr/>
    </dgm:pt>
    <dgm:pt modelId="{A4090554-931E-4C9F-91AF-BDA5988D4C2C}" type="pres">
      <dgm:prSet presAssocID="{5E515F55-5D31-4DE4-AA35-3D59D894177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783C2047-6A38-443F-9805-F0A3DAB985A5}" type="pres">
      <dgm:prSet presAssocID="{5E515F55-5D31-4DE4-AA35-3D59D8941774}" presName="spaceRect" presStyleCnt="0"/>
      <dgm:spPr/>
    </dgm:pt>
    <dgm:pt modelId="{0A08B588-535A-4A45-913A-AAF9EE77E982}" type="pres">
      <dgm:prSet presAssocID="{5E515F55-5D31-4DE4-AA35-3D59D8941774}" presName="textRect" presStyleLbl="revTx" presStyleIdx="3" presStyleCnt="4">
        <dgm:presLayoutVars>
          <dgm:chMax val="1"/>
          <dgm:chPref val="1"/>
        </dgm:presLayoutVars>
      </dgm:prSet>
      <dgm:spPr/>
    </dgm:pt>
  </dgm:ptLst>
  <dgm:cxnLst>
    <dgm:cxn modelId="{AAA61B0C-E5B3-4CC7-AF1C-5033B15C5BFD}" type="presOf" srcId="{E1383D2B-94DB-4F6E-AFF5-5B34A9D6B72F}" destId="{45B8A4FA-49E2-417F-AFAE-47BAA59C15F7}" srcOrd="0" destOrd="0" presId="urn:microsoft.com/office/officeart/2018/2/layout/IconLabelList"/>
    <dgm:cxn modelId="{A59E5311-A25B-4508-BF69-FA69E91F9A87}" srcId="{E1383D2B-94DB-4F6E-AFF5-5B34A9D6B72F}" destId="{F4441F51-3BAE-4879-931D-D29601B3A75F}" srcOrd="2" destOrd="0" parTransId="{E1369713-0C7D-4673-B638-9CFFAAF9ECA4}" sibTransId="{D7E39BD6-8E79-4D1A-B3BD-070DACB09764}"/>
    <dgm:cxn modelId="{2BDB7E1F-F25E-4411-9B13-1F68C079369D}" type="presOf" srcId="{6815F6EE-B093-48F6-A903-4262ED7C90AF}" destId="{535B5F81-3C64-4187-867B-FEA77A52A5CE}" srcOrd="0" destOrd="0" presId="urn:microsoft.com/office/officeart/2018/2/layout/IconLabelList"/>
    <dgm:cxn modelId="{7F9138A9-05AE-4CDF-A456-F1573BE83133}" type="presOf" srcId="{5E515F55-5D31-4DE4-AA35-3D59D8941774}" destId="{0A08B588-535A-4A45-913A-AAF9EE77E982}" srcOrd="0" destOrd="0" presId="urn:microsoft.com/office/officeart/2018/2/layout/IconLabelList"/>
    <dgm:cxn modelId="{DD2ECAC9-83DF-47FC-8EF9-D95A1E11FEB2}" srcId="{E1383D2B-94DB-4F6E-AFF5-5B34A9D6B72F}" destId="{6815F6EE-B093-48F6-A903-4262ED7C90AF}" srcOrd="1" destOrd="0" parTransId="{8504BCB9-BBD3-4DA3-97CD-8F3E9424DD57}" sibTransId="{090D78B6-97CC-430F-BBB4-ED84026E1482}"/>
    <dgm:cxn modelId="{144069D0-59AC-4AF0-92C2-BBC2A8F05399}" type="presOf" srcId="{F957DF05-6E99-4F14-A105-60BC5E3D7CA8}" destId="{4A4B16D9-3CE5-47FE-8240-B8F0CFB12FBD}" srcOrd="0" destOrd="0" presId="urn:microsoft.com/office/officeart/2018/2/layout/IconLabelList"/>
    <dgm:cxn modelId="{3C6C4AE4-6455-4153-939A-0F08B4EA39E8}" srcId="{E1383D2B-94DB-4F6E-AFF5-5B34A9D6B72F}" destId="{5E515F55-5D31-4DE4-AA35-3D59D8941774}" srcOrd="3" destOrd="0" parTransId="{044D66DB-4E00-4A46-B71E-90D73696B438}" sibTransId="{A7B79F63-AFCF-46E7-99B4-10BA796696F3}"/>
    <dgm:cxn modelId="{8FB17CEB-E2B6-4ED8-A1FF-99DD08FE0D8D}" srcId="{E1383D2B-94DB-4F6E-AFF5-5B34A9D6B72F}" destId="{F957DF05-6E99-4F14-A105-60BC5E3D7CA8}" srcOrd="0" destOrd="0" parTransId="{08C21FC0-72F0-4210-8C4D-B90FB5B410D2}" sibTransId="{31B02A5F-EBE3-4246-92E6-A4C9E332B278}"/>
    <dgm:cxn modelId="{34BA41F3-8FB1-4424-9E96-124B65DE76C1}" type="presOf" srcId="{F4441F51-3BAE-4879-931D-D29601B3A75F}" destId="{A95ABFF0-CC66-4E90-AD14-E4DD438FD7CA}" srcOrd="0" destOrd="0" presId="urn:microsoft.com/office/officeart/2018/2/layout/IconLabelList"/>
    <dgm:cxn modelId="{4EFC89FA-1490-4ADD-9B20-685DE0C43BD0}" type="presParOf" srcId="{45B8A4FA-49E2-417F-AFAE-47BAA59C15F7}" destId="{23B6AF23-7288-43DC-B4CF-0AAD52397900}" srcOrd="0" destOrd="0" presId="urn:microsoft.com/office/officeart/2018/2/layout/IconLabelList"/>
    <dgm:cxn modelId="{6E5A1C98-CD36-4127-ADAF-38D16A813AA5}" type="presParOf" srcId="{23B6AF23-7288-43DC-B4CF-0AAD52397900}" destId="{AABE3F3F-4051-4090-A3C4-5B5C6D1E1254}" srcOrd="0" destOrd="0" presId="urn:microsoft.com/office/officeart/2018/2/layout/IconLabelList"/>
    <dgm:cxn modelId="{FBA99A1B-A856-446F-A98C-6481FDE1E1A0}" type="presParOf" srcId="{23B6AF23-7288-43DC-B4CF-0AAD52397900}" destId="{B13C9541-0FD4-4318-8E3B-82B736C3F8D4}" srcOrd="1" destOrd="0" presId="urn:microsoft.com/office/officeart/2018/2/layout/IconLabelList"/>
    <dgm:cxn modelId="{A1E39741-A5D4-41A6-9CED-5941FBA45A3D}" type="presParOf" srcId="{23B6AF23-7288-43DC-B4CF-0AAD52397900}" destId="{4A4B16D9-3CE5-47FE-8240-B8F0CFB12FBD}" srcOrd="2" destOrd="0" presId="urn:microsoft.com/office/officeart/2018/2/layout/IconLabelList"/>
    <dgm:cxn modelId="{831EF8C5-F6AE-479C-98D9-662276C51F86}" type="presParOf" srcId="{45B8A4FA-49E2-417F-AFAE-47BAA59C15F7}" destId="{CE64D59B-C310-49C1-821F-45E04716DDFA}" srcOrd="1" destOrd="0" presId="urn:microsoft.com/office/officeart/2018/2/layout/IconLabelList"/>
    <dgm:cxn modelId="{23148ABD-E927-4BD1-8025-F40415B37BFF}" type="presParOf" srcId="{45B8A4FA-49E2-417F-AFAE-47BAA59C15F7}" destId="{DD12760F-3FC7-4267-B923-344E89DD843F}" srcOrd="2" destOrd="0" presId="urn:microsoft.com/office/officeart/2018/2/layout/IconLabelList"/>
    <dgm:cxn modelId="{012E43CF-9F09-48F4-A2A4-AA05F21EF3DB}" type="presParOf" srcId="{DD12760F-3FC7-4267-B923-344E89DD843F}" destId="{725D249D-1934-4B24-990B-5A050733EFF3}" srcOrd="0" destOrd="0" presId="urn:microsoft.com/office/officeart/2018/2/layout/IconLabelList"/>
    <dgm:cxn modelId="{9E72184D-E877-4812-A730-93BAC7E4FBDD}" type="presParOf" srcId="{DD12760F-3FC7-4267-B923-344E89DD843F}" destId="{63C2B897-A9A6-4203-900C-1ABBF1A5918D}" srcOrd="1" destOrd="0" presId="urn:microsoft.com/office/officeart/2018/2/layout/IconLabelList"/>
    <dgm:cxn modelId="{3F16EEBA-8C2D-4BAD-9EC6-7FC617AF53A5}" type="presParOf" srcId="{DD12760F-3FC7-4267-B923-344E89DD843F}" destId="{535B5F81-3C64-4187-867B-FEA77A52A5CE}" srcOrd="2" destOrd="0" presId="urn:microsoft.com/office/officeart/2018/2/layout/IconLabelList"/>
    <dgm:cxn modelId="{E587EBF9-1F98-4994-960C-09936CEB5696}" type="presParOf" srcId="{45B8A4FA-49E2-417F-AFAE-47BAA59C15F7}" destId="{8EA07FCF-779C-4F8A-BBA4-F54B6A606CF1}" srcOrd="3" destOrd="0" presId="urn:microsoft.com/office/officeart/2018/2/layout/IconLabelList"/>
    <dgm:cxn modelId="{862D1051-44EC-40F8-8F87-BFFB14F6914E}" type="presParOf" srcId="{45B8A4FA-49E2-417F-AFAE-47BAA59C15F7}" destId="{AD7C402C-72EC-4233-BDAF-B17E8259DBBF}" srcOrd="4" destOrd="0" presId="urn:microsoft.com/office/officeart/2018/2/layout/IconLabelList"/>
    <dgm:cxn modelId="{C1B5361A-727C-41B8-806F-6491B15A31E9}" type="presParOf" srcId="{AD7C402C-72EC-4233-BDAF-B17E8259DBBF}" destId="{B66BC3C1-34CD-46D5-9D15-6E426E590EEF}" srcOrd="0" destOrd="0" presId="urn:microsoft.com/office/officeart/2018/2/layout/IconLabelList"/>
    <dgm:cxn modelId="{F0042896-5A3D-4FFD-AB5C-E7EA92121460}" type="presParOf" srcId="{AD7C402C-72EC-4233-BDAF-B17E8259DBBF}" destId="{22843D56-19CB-4CEC-8EBB-C8AE2FC718DC}" srcOrd="1" destOrd="0" presId="urn:microsoft.com/office/officeart/2018/2/layout/IconLabelList"/>
    <dgm:cxn modelId="{945DB055-D53A-45E2-A156-7D0AA5FF2C6C}" type="presParOf" srcId="{AD7C402C-72EC-4233-BDAF-B17E8259DBBF}" destId="{A95ABFF0-CC66-4E90-AD14-E4DD438FD7CA}" srcOrd="2" destOrd="0" presId="urn:microsoft.com/office/officeart/2018/2/layout/IconLabelList"/>
    <dgm:cxn modelId="{14D256EB-F79E-49BA-9AAD-A292CE07916C}" type="presParOf" srcId="{45B8A4FA-49E2-417F-AFAE-47BAA59C15F7}" destId="{F671A3FA-81DC-4253-95F5-5237952C646E}" srcOrd="5" destOrd="0" presId="urn:microsoft.com/office/officeart/2018/2/layout/IconLabelList"/>
    <dgm:cxn modelId="{BDF743EB-4F8B-4838-BF14-662D75239A5B}" type="presParOf" srcId="{45B8A4FA-49E2-417F-AFAE-47BAA59C15F7}" destId="{F4CD4A07-B358-418D-8D54-240DCB8DAAA0}" srcOrd="6" destOrd="0" presId="urn:microsoft.com/office/officeart/2018/2/layout/IconLabelList"/>
    <dgm:cxn modelId="{19997409-646A-4948-9797-427127F5E502}" type="presParOf" srcId="{F4CD4A07-B358-418D-8D54-240DCB8DAAA0}" destId="{A4090554-931E-4C9F-91AF-BDA5988D4C2C}" srcOrd="0" destOrd="0" presId="urn:microsoft.com/office/officeart/2018/2/layout/IconLabelList"/>
    <dgm:cxn modelId="{CAAAD3C8-9C18-489D-9608-DE5EF80D33C6}" type="presParOf" srcId="{F4CD4A07-B358-418D-8D54-240DCB8DAAA0}" destId="{783C2047-6A38-443F-9805-F0A3DAB985A5}" srcOrd="1" destOrd="0" presId="urn:microsoft.com/office/officeart/2018/2/layout/IconLabelList"/>
    <dgm:cxn modelId="{CF1C5623-D1C7-4671-B09E-4C13F62CE997}" type="presParOf" srcId="{F4CD4A07-B358-418D-8D54-240DCB8DAAA0}" destId="{0A08B588-535A-4A45-913A-AAF9EE77E98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5038A-8C5E-4CD8-8480-3B5420EDDD6B}">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93661C-174A-4553-B78D-F15D3B7795D9}">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IN" sz="4600" kern="1200"/>
            <a:t>Processor : i3</a:t>
          </a:r>
          <a:endParaRPr lang="en-US" sz="4600" kern="1200"/>
        </a:p>
      </dsp:txBody>
      <dsp:txXfrm>
        <a:off x="559800" y="3022743"/>
        <a:ext cx="4320000" cy="720000"/>
      </dsp:txXfrm>
    </dsp:sp>
    <dsp:sp modelId="{30155E44-C796-4414-B4F9-3252303B77AC}">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A1229C-AC3A-4778-8EA5-1C3668C382F3}">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IN" sz="4600" kern="1200" dirty="0"/>
            <a:t>RAM : 8 GB</a:t>
          </a:r>
          <a:endParaRPr lang="en-US" sz="4600" kern="1200" dirty="0"/>
        </a:p>
      </dsp:txBody>
      <dsp:txXfrm>
        <a:off x="5635800" y="3022743"/>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E02DB-7FCE-412F-B8F0-3E19036BD387}">
      <dsp:nvSpPr>
        <dsp:cNvPr id="0" name=""/>
        <dsp:cNvSpPr/>
      </dsp:nvSpPr>
      <dsp:spPr>
        <a:xfrm>
          <a:off x="148321" y="98421"/>
          <a:ext cx="1364891" cy="1364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BFE433-4C89-41E0-8C82-B6BC97FF02A6}">
      <dsp:nvSpPr>
        <dsp:cNvPr id="0" name=""/>
        <dsp:cNvSpPr/>
      </dsp:nvSpPr>
      <dsp:spPr>
        <a:xfrm>
          <a:off x="434948" y="385048"/>
          <a:ext cx="791637" cy="7916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22108C-6F9B-47C4-9529-C7AB8A96F37D}">
      <dsp:nvSpPr>
        <dsp:cNvPr id="0" name=""/>
        <dsp:cNvSpPr/>
      </dsp:nvSpPr>
      <dsp:spPr>
        <a:xfrm>
          <a:off x="1805690" y="98421"/>
          <a:ext cx="3217244" cy="136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dirty="0"/>
            <a:t>Frontend : HTML , CSS </a:t>
          </a:r>
          <a:endParaRPr lang="en-US" sz="2400" kern="1200" dirty="0"/>
        </a:p>
      </dsp:txBody>
      <dsp:txXfrm>
        <a:off x="1805690" y="98421"/>
        <a:ext cx="3217244" cy="1364891"/>
      </dsp:txXfrm>
    </dsp:sp>
    <dsp:sp modelId="{B181E1D0-731B-4F94-8F22-3881191F308F}">
      <dsp:nvSpPr>
        <dsp:cNvPr id="0" name=""/>
        <dsp:cNvSpPr/>
      </dsp:nvSpPr>
      <dsp:spPr>
        <a:xfrm>
          <a:off x="5583515" y="98421"/>
          <a:ext cx="1364891" cy="1364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15ED6C-E450-48A8-8D26-C0035E939656}">
      <dsp:nvSpPr>
        <dsp:cNvPr id="0" name=""/>
        <dsp:cNvSpPr/>
      </dsp:nvSpPr>
      <dsp:spPr>
        <a:xfrm>
          <a:off x="5870142" y="385048"/>
          <a:ext cx="791637" cy="7916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0321F6-0F1E-4EA1-A1E0-152E183FDB58}">
      <dsp:nvSpPr>
        <dsp:cNvPr id="0" name=""/>
        <dsp:cNvSpPr/>
      </dsp:nvSpPr>
      <dsp:spPr>
        <a:xfrm>
          <a:off x="7240883" y="98421"/>
          <a:ext cx="3217244" cy="136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Unity Development</a:t>
          </a:r>
        </a:p>
      </dsp:txBody>
      <dsp:txXfrm>
        <a:off x="7240883" y="98421"/>
        <a:ext cx="3217244" cy="1364891"/>
      </dsp:txXfrm>
    </dsp:sp>
    <dsp:sp modelId="{FC9F15C4-D839-4752-B584-929FFBA89255}">
      <dsp:nvSpPr>
        <dsp:cNvPr id="0" name=""/>
        <dsp:cNvSpPr/>
      </dsp:nvSpPr>
      <dsp:spPr>
        <a:xfrm>
          <a:off x="148321" y="2062742"/>
          <a:ext cx="1364891" cy="1364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7C14C6-A0EC-4DD5-A0E9-91830ACADB5F}">
      <dsp:nvSpPr>
        <dsp:cNvPr id="0" name=""/>
        <dsp:cNvSpPr/>
      </dsp:nvSpPr>
      <dsp:spPr>
        <a:xfrm>
          <a:off x="434948" y="2349369"/>
          <a:ext cx="791637" cy="7916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D21978-5911-4D6B-AF41-74F35745D272}">
      <dsp:nvSpPr>
        <dsp:cNvPr id="0" name=""/>
        <dsp:cNvSpPr/>
      </dsp:nvSpPr>
      <dsp:spPr>
        <a:xfrm>
          <a:off x="1565377" y="2062742"/>
          <a:ext cx="3697868" cy="136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dirty="0"/>
            <a:t>Database : </a:t>
          </a:r>
          <a:r>
            <a:rPr lang="en-IN" sz="2400" b="1" i="0" kern="1200" dirty="0"/>
            <a:t>Vuforia Engine</a:t>
          </a:r>
          <a:r>
            <a:rPr lang="en-IN" sz="2400" kern="1200" dirty="0"/>
            <a:t> </a:t>
          </a:r>
          <a:endParaRPr lang="en-US" sz="2400" kern="1200" dirty="0"/>
        </a:p>
      </dsp:txBody>
      <dsp:txXfrm>
        <a:off x="1565377" y="2062742"/>
        <a:ext cx="3697868" cy="1364891"/>
      </dsp:txXfrm>
    </dsp:sp>
    <dsp:sp modelId="{E80B86AD-18ED-4E4A-9144-62D5DF4537AE}">
      <dsp:nvSpPr>
        <dsp:cNvPr id="0" name=""/>
        <dsp:cNvSpPr/>
      </dsp:nvSpPr>
      <dsp:spPr>
        <a:xfrm>
          <a:off x="5823827" y="2062742"/>
          <a:ext cx="1364891" cy="1364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0081ED-1ECB-44F3-8F7E-2D0696DBEB96}">
      <dsp:nvSpPr>
        <dsp:cNvPr id="0" name=""/>
        <dsp:cNvSpPr/>
      </dsp:nvSpPr>
      <dsp:spPr>
        <a:xfrm>
          <a:off x="6110454" y="2349369"/>
          <a:ext cx="791637" cy="7916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F0D23D-B49E-43C3-B8D1-37CC9CEC903E}">
      <dsp:nvSpPr>
        <dsp:cNvPr id="0" name=""/>
        <dsp:cNvSpPr/>
      </dsp:nvSpPr>
      <dsp:spPr>
        <a:xfrm>
          <a:off x="7481195" y="2062742"/>
          <a:ext cx="3217244" cy="1364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IDE : Unity Hub</a:t>
          </a:r>
        </a:p>
      </dsp:txBody>
      <dsp:txXfrm>
        <a:off x="7481195" y="2062742"/>
        <a:ext cx="3217244" cy="1364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98738-8E3F-4A38-A6D6-F650593BD233}">
      <dsp:nvSpPr>
        <dsp:cNvPr id="0" name=""/>
        <dsp:cNvSpPr/>
      </dsp:nvSpPr>
      <dsp:spPr>
        <a:xfrm>
          <a:off x="1187837" y="810398"/>
          <a:ext cx="1195080" cy="1195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F9F9FF-8679-4DF8-808D-7361FC5898DE}">
      <dsp:nvSpPr>
        <dsp:cNvPr id="0" name=""/>
        <dsp:cNvSpPr/>
      </dsp:nvSpPr>
      <dsp:spPr>
        <a:xfrm>
          <a:off x="145568" y="2354035"/>
          <a:ext cx="3279618" cy="1028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00100">
            <a:lnSpc>
              <a:spcPct val="100000"/>
            </a:lnSpc>
            <a:spcBef>
              <a:spcPct val="0"/>
            </a:spcBef>
            <a:spcAft>
              <a:spcPct val="35000"/>
            </a:spcAft>
            <a:buNone/>
          </a:pPr>
          <a:r>
            <a:rPr lang="en-IN" sz="1800" kern="1200" dirty="0"/>
            <a:t>Administrators can manage study content, including adding, editing, or deleting study materials</a:t>
          </a:r>
          <a:r>
            <a:rPr lang="en-IN" sz="1500" kern="1200" dirty="0"/>
            <a:t>.</a:t>
          </a:r>
          <a:endParaRPr lang="en-US" sz="1500" kern="1200" dirty="0"/>
        </a:p>
      </dsp:txBody>
      <dsp:txXfrm>
        <a:off x="145568" y="2354035"/>
        <a:ext cx="3279618" cy="1028371"/>
      </dsp:txXfrm>
    </dsp:sp>
    <dsp:sp modelId="{9E70174E-E56F-4687-8119-0F78852A57C0}">
      <dsp:nvSpPr>
        <dsp:cNvPr id="0" name=""/>
        <dsp:cNvSpPr/>
      </dsp:nvSpPr>
      <dsp:spPr>
        <a:xfrm>
          <a:off x="5178316" y="826781"/>
          <a:ext cx="1195080" cy="1195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C1000D-F3D8-4465-862E-72952871344A}">
      <dsp:nvSpPr>
        <dsp:cNvPr id="0" name=""/>
        <dsp:cNvSpPr/>
      </dsp:nvSpPr>
      <dsp:spPr>
        <a:xfrm>
          <a:off x="3889940" y="2403183"/>
          <a:ext cx="3771832" cy="962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00100">
            <a:lnSpc>
              <a:spcPct val="100000"/>
            </a:lnSpc>
            <a:spcBef>
              <a:spcPct val="0"/>
            </a:spcBef>
            <a:spcAft>
              <a:spcPct val="35000"/>
            </a:spcAft>
            <a:buNone/>
          </a:pPr>
          <a:r>
            <a:rPr lang="en-US" sz="1800" kern="1200" dirty="0"/>
            <a:t>Provide tools for content moderation to ensure that user-generated content adheres to community guidelines and standards</a:t>
          </a:r>
        </a:p>
      </dsp:txBody>
      <dsp:txXfrm>
        <a:off x="3889940" y="2403183"/>
        <a:ext cx="3771832" cy="962840"/>
      </dsp:txXfrm>
    </dsp:sp>
    <dsp:sp modelId="{307CCC06-CF9B-4153-A2F5-C37247CDD488}">
      <dsp:nvSpPr>
        <dsp:cNvPr id="0" name=""/>
        <dsp:cNvSpPr/>
      </dsp:nvSpPr>
      <dsp:spPr>
        <a:xfrm>
          <a:off x="8856853" y="826781"/>
          <a:ext cx="1195080" cy="1195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6384AF-A1BD-41BE-945A-CAADA242302C}">
      <dsp:nvSpPr>
        <dsp:cNvPr id="0" name=""/>
        <dsp:cNvSpPr/>
      </dsp:nvSpPr>
      <dsp:spPr>
        <a:xfrm>
          <a:off x="8126526" y="2403183"/>
          <a:ext cx="2655733" cy="962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11200">
            <a:lnSpc>
              <a:spcPct val="100000"/>
            </a:lnSpc>
            <a:spcBef>
              <a:spcPct val="0"/>
            </a:spcBef>
            <a:spcAft>
              <a:spcPct val="35000"/>
            </a:spcAft>
            <a:buNone/>
          </a:pPr>
          <a:r>
            <a:rPr lang="en-US" sz="1600" b="0" kern="1200" dirty="0"/>
            <a:t>Admin should have the capability to manage and curate featured or promoted content. Ability to remove or archive inappropriate or outdated content</a:t>
          </a:r>
        </a:p>
      </dsp:txBody>
      <dsp:txXfrm>
        <a:off x="8126526" y="2403183"/>
        <a:ext cx="2655733" cy="9628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E3F3F-4051-4090-A3C4-5B5C6D1E1254}">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4B16D9-3CE5-47FE-8240-B8F0CFB12FBD}">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IN" sz="2100" b="1" kern="1200" dirty="0"/>
            <a:t>1. Improved Student Performance</a:t>
          </a:r>
          <a:endParaRPr lang="en-US" sz="2100" kern="1200" dirty="0"/>
        </a:p>
      </dsp:txBody>
      <dsp:txXfrm>
        <a:off x="100682" y="2427484"/>
        <a:ext cx="2370489" cy="720000"/>
      </dsp:txXfrm>
    </dsp:sp>
    <dsp:sp modelId="{725D249D-1934-4B24-990B-5A050733EFF3}">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5B5F81-3C64-4187-867B-FEA77A52A5CE}">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IN" sz="2100" b="1" kern="1200"/>
            <a:t>2. Reduced Stress and Anxiety</a:t>
          </a:r>
          <a:endParaRPr lang="en-US" sz="2100" kern="1200"/>
        </a:p>
      </dsp:txBody>
      <dsp:txXfrm>
        <a:off x="2886007" y="2427484"/>
        <a:ext cx="2370489" cy="720000"/>
      </dsp:txXfrm>
    </dsp:sp>
    <dsp:sp modelId="{B66BC3C1-34CD-46D5-9D15-6E426E590EEF}">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5ABFF0-CC66-4E90-AD14-E4DD438FD7CA}">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IN" sz="2100" b="1" kern="1200"/>
            <a:t>3. Enhanced Learning Experience</a:t>
          </a:r>
          <a:endParaRPr lang="en-US" sz="2100" kern="1200"/>
        </a:p>
      </dsp:txBody>
      <dsp:txXfrm>
        <a:off x="5671332" y="2427484"/>
        <a:ext cx="2370489" cy="720000"/>
      </dsp:txXfrm>
    </dsp:sp>
    <dsp:sp modelId="{A4090554-931E-4C9F-91AF-BDA5988D4C2C}">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08B588-535A-4A45-913A-AAF9EE77E982}">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IN" sz="2100" kern="1200"/>
            <a:t>4.</a:t>
          </a:r>
          <a:r>
            <a:rPr lang="en-IN" sz="2100" b="1" kern="1200"/>
            <a:t>Contribution to Academic Knowledge</a:t>
          </a:r>
          <a:endParaRPr lang="en-US" sz="2100" kern="1200"/>
        </a:p>
      </dsp:txBody>
      <dsp:txXfrm>
        <a:off x="8456657" y="2427484"/>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75F7-5292-315E-E192-4F54BD8E40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A6BEC7-F9E6-BBD7-1408-DC33C0AB55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62BBE5-826D-4A4C-8363-60F8C611AC64}"/>
              </a:ext>
            </a:extLst>
          </p:cNvPr>
          <p:cNvSpPr>
            <a:spLocks noGrp="1"/>
          </p:cNvSpPr>
          <p:nvPr>
            <p:ph type="dt" sz="half" idx="10"/>
          </p:nvPr>
        </p:nvSpPr>
        <p:spPr/>
        <p:txBody>
          <a:bodyPr/>
          <a:lstStyle/>
          <a:p>
            <a:fld id="{960F9A79-213F-46FF-8DFC-64C55880DA9B}" type="datetimeFigureOut">
              <a:rPr lang="en-IN" smtClean="0"/>
              <a:t>05-04-2024</a:t>
            </a:fld>
            <a:endParaRPr lang="en-IN"/>
          </a:p>
        </p:txBody>
      </p:sp>
      <p:sp>
        <p:nvSpPr>
          <p:cNvPr id="5" name="Footer Placeholder 4">
            <a:extLst>
              <a:ext uri="{FF2B5EF4-FFF2-40B4-BE49-F238E27FC236}">
                <a16:creationId xmlns:a16="http://schemas.microsoft.com/office/drawing/2014/main" id="{615C5961-AF22-B0DD-201D-F6257C093F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EBB4B0-0CFF-B71C-E1A4-D19E92B0D044}"/>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353178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468D6-D2BA-5EBC-AF8D-EE7EF75F2E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09D0BA-F94D-8560-32FA-AA51E19ADD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5D20C-96CD-8FB6-19CF-80ECD47F8560}"/>
              </a:ext>
            </a:extLst>
          </p:cNvPr>
          <p:cNvSpPr>
            <a:spLocks noGrp="1"/>
          </p:cNvSpPr>
          <p:nvPr>
            <p:ph type="dt" sz="half" idx="10"/>
          </p:nvPr>
        </p:nvSpPr>
        <p:spPr/>
        <p:txBody>
          <a:bodyPr/>
          <a:lstStyle/>
          <a:p>
            <a:fld id="{960F9A79-213F-46FF-8DFC-64C55880DA9B}" type="datetimeFigureOut">
              <a:rPr lang="en-IN" smtClean="0"/>
              <a:t>05-04-2024</a:t>
            </a:fld>
            <a:endParaRPr lang="en-IN"/>
          </a:p>
        </p:txBody>
      </p:sp>
      <p:sp>
        <p:nvSpPr>
          <p:cNvPr id="5" name="Footer Placeholder 4">
            <a:extLst>
              <a:ext uri="{FF2B5EF4-FFF2-40B4-BE49-F238E27FC236}">
                <a16:creationId xmlns:a16="http://schemas.microsoft.com/office/drawing/2014/main" id="{B0F05CCB-0297-9CC2-B8CC-A613776178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3BE047-F854-669A-5E39-D5EEB9A92734}"/>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1612483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2106D0-3FF5-F9EB-425B-9F5CE2ADA2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336957-14DA-B120-C41A-61FB4D71AE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7367DB-4270-28A7-79CC-95378457DFCE}"/>
              </a:ext>
            </a:extLst>
          </p:cNvPr>
          <p:cNvSpPr>
            <a:spLocks noGrp="1"/>
          </p:cNvSpPr>
          <p:nvPr>
            <p:ph type="dt" sz="half" idx="10"/>
          </p:nvPr>
        </p:nvSpPr>
        <p:spPr/>
        <p:txBody>
          <a:bodyPr/>
          <a:lstStyle/>
          <a:p>
            <a:fld id="{960F9A79-213F-46FF-8DFC-64C55880DA9B}" type="datetimeFigureOut">
              <a:rPr lang="en-IN" smtClean="0"/>
              <a:t>05-04-2024</a:t>
            </a:fld>
            <a:endParaRPr lang="en-IN"/>
          </a:p>
        </p:txBody>
      </p:sp>
      <p:sp>
        <p:nvSpPr>
          <p:cNvPr id="5" name="Footer Placeholder 4">
            <a:extLst>
              <a:ext uri="{FF2B5EF4-FFF2-40B4-BE49-F238E27FC236}">
                <a16:creationId xmlns:a16="http://schemas.microsoft.com/office/drawing/2014/main" id="{0EB65D1C-9571-03F8-5988-E44C2D012E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EC735A-FC7C-E029-C2B6-424A71241854}"/>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52915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230A-8311-548F-5359-6A414486ED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784C17-8F90-8DE8-0964-604304F30E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E7A60F-A9A5-8FA9-983B-C68B51615E76}"/>
              </a:ext>
            </a:extLst>
          </p:cNvPr>
          <p:cNvSpPr>
            <a:spLocks noGrp="1"/>
          </p:cNvSpPr>
          <p:nvPr>
            <p:ph type="dt" sz="half" idx="10"/>
          </p:nvPr>
        </p:nvSpPr>
        <p:spPr/>
        <p:txBody>
          <a:bodyPr/>
          <a:lstStyle/>
          <a:p>
            <a:fld id="{960F9A79-213F-46FF-8DFC-64C55880DA9B}" type="datetimeFigureOut">
              <a:rPr lang="en-IN" smtClean="0"/>
              <a:t>05-04-2024</a:t>
            </a:fld>
            <a:endParaRPr lang="en-IN"/>
          </a:p>
        </p:txBody>
      </p:sp>
      <p:sp>
        <p:nvSpPr>
          <p:cNvPr id="5" name="Footer Placeholder 4">
            <a:extLst>
              <a:ext uri="{FF2B5EF4-FFF2-40B4-BE49-F238E27FC236}">
                <a16:creationId xmlns:a16="http://schemas.microsoft.com/office/drawing/2014/main" id="{D5F2F862-63DC-C370-7076-4762C20DA7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437C53-8E7F-AF1D-1F9B-00DB871C7121}"/>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1064342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D057A-48DF-07FF-C7C8-8E0BDC87A3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1F0F70-4179-1C31-6E54-EFF399FD9A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A9D0AE-37F7-FC65-5778-F694AE07CC8D}"/>
              </a:ext>
            </a:extLst>
          </p:cNvPr>
          <p:cNvSpPr>
            <a:spLocks noGrp="1"/>
          </p:cNvSpPr>
          <p:nvPr>
            <p:ph type="dt" sz="half" idx="10"/>
          </p:nvPr>
        </p:nvSpPr>
        <p:spPr/>
        <p:txBody>
          <a:bodyPr/>
          <a:lstStyle/>
          <a:p>
            <a:fld id="{960F9A79-213F-46FF-8DFC-64C55880DA9B}" type="datetimeFigureOut">
              <a:rPr lang="en-IN" smtClean="0"/>
              <a:t>05-04-2024</a:t>
            </a:fld>
            <a:endParaRPr lang="en-IN"/>
          </a:p>
        </p:txBody>
      </p:sp>
      <p:sp>
        <p:nvSpPr>
          <p:cNvPr id="5" name="Footer Placeholder 4">
            <a:extLst>
              <a:ext uri="{FF2B5EF4-FFF2-40B4-BE49-F238E27FC236}">
                <a16:creationId xmlns:a16="http://schemas.microsoft.com/office/drawing/2014/main" id="{D71A05E8-2BB9-0C1D-6988-2F08D271DE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F78E14-874E-9972-5780-4796DFCC1D28}"/>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3165108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A2EB7-0392-56C5-FEC2-2E91A5E422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CA261B-20C3-9B67-52FE-5BDE5BD9C1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B47692-B731-ECF5-669D-AF0EDD472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723CC3-10EA-9888-B581-D95060889217}"/>
              </a:ext>
            </a:extLst>
          </p:cNvPr>
          <p:cNvSpPr>
            <a:spLocks noGrp="1"/>
          </p:cNvSpPr>
          <p:nvPr>
            <p:ph type="dt" sz="half" idx="10"/>
          </p:nvPr>
        </p:nvSpPr>
        <p:spPr/>
        <p:txBody>
          <a:bodyPr/>
          <a:lstStyle/>
          <a:p>
            <a:fld id="{960F9A79-213F-46FF-8DFC-64C55880DA9B}" type="datetimeFigureOut">
              <a:rPr lang="en-IN" smtClean="0"/>
              <a:t>05-04-2024</a:t>
            </a:fld>
            <a:endParaRPr lang="en-IN"/>
          </a:p>
        </p:txBody>
      </p:sp>
      <p:sp>
        <p:nvSpPr>
          <p:cNvPr id="6" name="Footer Placeholder 5">
            <a:extLst>
              <a:ext uri="{FF2B5EF4-FFF2-40B4-BE49-F238E27FC236}">
                <a16:creationId xmlns:a16="http://schemas.microsoft.com/office/drawing/2014/main" id="{2D2C0872-0105-ED91-AED0-6C309C9967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836090-B4DB-68F7-2E8A-DEF1D2D18ED6}"/>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238653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343E9-4499-7668-4836-F61880BAE3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E9778B-20C1-B055-856E-D0FA38AF8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E15C5F-3AFD-46E5-8BB5-FAE16AD4DD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87DBC0-C95E-E935-2720-8FEB4CABD4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997423-F25A-CEF4-0AB3-A40B253478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908C10-E448-69EA-8723-D67E058446BB}"/>
              </a:ext>
            </a:extLst>
          </p:cNvPr>
          <p:cNvSpPr>
            <a:spLocks noGrp="1"/>
          </p:cNvSpPr>
          <p:nvPr>
            <p:ph type="dt" sz="half" idx="10"/>
          </p:nvPr>
        </p:nvSpPr>
        <p:spPr/>
        <p:txBody>
          <a:bodyPr/>
          <a:lstStyle/>
          <a:p>
            <a:fld id="{960F9A79-213F-46FF-8DFC-64C55880DA9B}" type="datetimeFigureOut">
              <a:rPr lang="en-IN" smtClean="0"/>
              <a:t>05-04-2024</a:t>
            </a:fld>
            <a:endParaRPr lang="en-IN"/>
          </a:p>
        </p:txBody>
      </p:sp>
      <p:sp>
        <p:nvSpPr>
          <p:cNvPr id="8" name="Footer Placeholder 7">
            <a:extLst>
              <a:ext uri="{FF2B5EF4-FFF2-40B4-BE49-F238E27FC236}">
                <a16:creationId xmlns:a16="http://schemas.microsoft.com/office/drawing/2014/main" id="{84B2A3F4-DA9D-5AFF-DEEC-A3FB5D1D9C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96DE70-4345-8D89-EAAA-87B7B1EA254D}"/>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1667719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64BD4-C48E-A1CF-B4BF-FF15E12014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7BF511-2E59-0553-7F31-2DFE26E0F23A}"/>
              </a:ext>
            </a:extLst>
          </p:cNvPr>
          <p:cNvSpPr>
            <a:spLocks noGrp="1"/>
          </p:cNvSpPr>
          <p:nvPr>
            <p:ph type="dt" sz="half" idx="10"/>
          </p:nvPr>
        </p:nvSpPr>
        <p:spPr/>
        <p:txBody>
          <a:bodyPr/>
          <a:lstStyle/>
          <a:p>
            <a:fld id="{960F9A79-213F-46FF-8DFC-64C55880DA9B}" type="datetimeFigureOut">
              <a:rPr lang="en-IN" smtClean="0"/>
              <a:t>05-04-2024</a:t>
            </a:fld>
            <a:endParaRPr lang="en-IN"/>
          </a:p>
        </p:txBody>
      </p:sp>
      <p:sp>
        <p:nvSpPr>
          <p:cNvPr id="4" name="Footer Placeholder 3">
            <a:extLst>
              <a:ext uri="{FF2B5EF4-FFF2-40B4-BE49-F238E27FC236}">
                <a16:creationId xmlns:a16="http://schemas.microsoft.com/office/drawing/2014/main" id="{7E0F7FA2-F726-74B1-B912-C4EA6D0BE0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F190F7-4AF7-6C5A-7B45-F25C70D5FAE2}"/>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2773944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A12D33-CA17-CAD2-502F-41CB288E3AD8}"/>
              </a:ext>
            </a:extLst>
          </p:cNvPr>
          <p:cNvSpPr>
            <a:spLocks noGrp="1"/>
          </p:cNvSpPr>
          <p:nvPr>
            <p:ph type="dt" sz="half" idx="10"/>
          </p:nvPr>
        </p:nvSpPr>
        <p:spPr/>
        <p:txBody>
          <a:bodyPr/>
          <a:lstStyle/>
          <a:p>
            <a:fld id="{960F9A79-213F-46FF-8DFC-64C55880DA9B}" type="datetimeFigureOut">
              <a:rPr lang="en-IN" smtClean="0"/>
              <a:t>05-04-2024</a:t>
            </a:fld>
            <a:endParaRPr lang="en-IN"/>
          </a:p>
        </p:txBody>
      </p:sp>
      <p:sp>
        <p:nvSpPr>
          <p:cNvPr id="3" name="Footer Placeholder 2">
            <a:extLst>
              <a:ext uri="{FF2B5EF4-FFF2-40B4-BE49-F238E27FC236}">
                <a16:creationId xmlns:a16="http://schemas.microsoft.com/office/drawing/2014/main" id="{C88590A7-1FC6-D27B-52D0-164E9DCE15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868C1E-F9B6-3986-4C6A-6606A480D534}"/>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59322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4232-0CA0-41A2-E707-CE6EBDD004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BF7FFA-686D-715B-6D36-F73194A0B8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2350A9-584C-3338-0340-A2049E32A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FFC469-E79E-0DB9-2605-CA332FB437CD}"/>
              </a:ext>
            </a:extLst>
          </p:cNvPr>
          <p:cNvSpPr>
            <a:spLocks noGrp="1"/>
          </p:cNvSpPr>
          <p:nvPr>
            <p:ph type="dt" sz="half" idx="10"/>
          </p:nvPr>
        </p:nvSpPr>
        <p:spPr/>
        <p:txBody>
          <a:bodyPr/>
          <a:lstStyle/>
          <a:p>
            <a:fld id="{960F9A79-213F-46FF-8DFC-64C55880DA9B}" type="datetimeFigureOut">
              <a:rPr lang="en-IN" smtClean="0"/>
              <a:t>05-04-2024</a:t>
            </a:fld>
            <a:endParaRPr lang="en-IN"/>
          </a:p>
        </p:txBody>
      </p:sp>
      <p:sp>
        <p:nvSpPr>
          <p:cNvPr id="6" name="Footer Placeholder 5">
            <a:extLst>
              <a:ext uri="{FF2B5EF4-FFF2-40B4-BE49-F238E27FC236}">
                <a16:creationId xmlns:a16="http://schemas.microsoft.com/office/drawing/2014/main" id="{55015F47-06D2-48CB-0BA8-A5A2F2C3A2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CC16B9-3349-8798-55CA-FC05DE7F9DD6}"/>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380438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493C8-BFB0-AACF-33F0-BC12EA094E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EED044-3B4C-B31B-767F-20488DB5D4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0B616E-ED90-AEB5-9CB0-E65A09C69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DFA0BC-0C37-3796-A2B3-4A8B93C48A44}"/>
              </a:ext>
            </a:extLst>
          </p:cNvPr>
          <p:cNvSpPr>
            <a:spLocks noGrp="1"/>
          </p:cNvSpPr>
          <p:nvPr>
            <p:ph type="dt" sz="half" idx="10"/>
          </p:nvPr>
        </p:nvSpPr>
        <p:spPr/>
        <p:txBody>
          <a:bodyPr/>
          <a:lstStyle/>
          <a:p>
            <a:fld id="{960F9A79-213F-46FF-8DFC-64C55880DA9B}" type="datetimeFigureOut">
              <a:rPr lang="en-IN" smtClean="0"/>
              <a:t>05-04-2024</a:t>
            </a:fld>
            <a:endParaRPr lang="en-IN"/>
          </a:p>
        </p:txBody>
      </p:sp>
      <p:sp>
        <p:nvSpPr>
          <p:cNvPr id="6" name="Footer Placeholder 5">
            <a:extLst>
              <a:ext uri="{FF2B5EF4-FFF2-40B4-BE49-F238E27FC236}">
                <a16:creationId xmlns:a16="http://schemas.microsoft.com/office/drawing/2014/main" id="{8488279D-A85E-85B5-6F2F-69FFBB5327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9645E3-322C-221F-F449-7C82A021BEC8}"/>
              </a:ext>
            </a:extLst>
          </p:cNvPr>
          <p:cNvSpPr>
            <a:spLocks noGrp="1"/>
          </p:cNvSpPr>
          <p:nvPr>
            <p:ph type="sldNum" sz="quarter" idx="12"/>
          </p:nvPr>
        </p:nvSpPr>
        <p:spPr/>
        <p:txBody>
          <a:bodyPr/>
          <a:lstStyle/>
          <a:p>
            <a:fld id="{452F7B98-1774-404D-BB26-60ED10CE5E0C}" type="slidenum">
              <a:rPr lang="en-IN" smtClean="0"/>
              <a:t>‹#›</a:t>
            </a:fld>
            <a:endParaRPr lang="en-IN"/>
          </a:p>
        </p:txBody>
      </p:sp>
    </p:spTree>
    <p:extLst>
      <p:ext uri="{BB962C8B-B14F-4D97-AF65-F5344CB8AC3E}">
        <p14:creationId xmlns:p14="http://schemas.microsoft.com/office/powerpoint/2010/main" val="3958129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A08E5C-9DD0-0FE4-7398-9CBBE0AC2A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E6768C-AF7D-9547-75B9-D3C588BE27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786FB6-6B4F-42F4-6111-29E868BA57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F9A79-213F-46FF-8DFC-64C55880DA9B}" type="datetimeFigureOut">
              <a:rPr lang="en-IN" smtClean="0"/>
              <a:t>05-04-2024</a:t>
            </a:fld>
            <a:endParaRPr lang="en-IN"/>
          </a:p>
        </p:txBody>
      </p:sp>
      <p:sp>
        <p:nvSpPr>
          <p:cNvPr id="5" name="Footer Placeholder 4">
            <a:extLst>
              <a:ext uri="{FF2B5EF4-FFF2-40B4-BE49-F238E27FC236}">
                <a16:creationId xmlns:a16="http://schemas.microsoft.com/office/drawing/2014/main" id="{480E0B52-65C8-A29C-4BE2-9A4DBE7DA0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E0E3B66-D54C-0761-FB0D-39BB0D00E8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2F7B98-1774-404D-BB26-60ED10CE5E0C}" type="slidenum">
              <a:rPr lang="en-IN" smtClean="0"/>
              <a:t>‹#›</a:t>
            </a:fld>
            <a:endParaRPr lang="en-IN"/>
          </a:p>
        </p:txBody>
      </p:sp>
    </p:spTree>
    <p:extLst>
      <p:ext uri="{BB962C8B-B14F-4D97-AF65-F5344CB8AC3E}">
        <p14:creationId xmlns:p14="http://schemas.microsoft.com/office/powerpoint/2010/main" val="3253773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image" Target="../media/image5.png"/><Relationship Id="rId3" Type="http://schemas.microsoft.com/office/2007/relationships/hdphoto" Target="../media/hdphoto1.wdp"/><Relationship Id="rId7" Type="http://schemas.openxmlformats.org/officeDocument/2006/relationships/image" Target="../media/image3.png"/><Relationship Id="rId12"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slide" Target="slide16.xml"/><Relationship Id="rId5" Type="http://schemas.openxmlformats.org/officeDocument/2006/relationships/slide" Target="slide2.xml"/><Relationship Id="rId15" Type="http://schemas.openxmlformats.org/officeDocument/2006/relationships/image" Target="../media/image5.png"/><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3.png"/><Relationship Id="rId14" Type="http://schemas.openxmlformats.org/officeDocument/2006/relationships/slide" Target="slide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image" Target="../media/image41.svg"/><Relationship Id="rId7" Type="http://schemas.openxmlformats.org/officeDocument/2006/relationships/image" Target="../media/image43.png"/><Relationship Id="rId12" Type="http://schemas.openxmlformats.org/officeDocument/2006/relationships/image" Target="../media/image44.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slide" Target="slide15.xml"/><Relationship Id="rId5" Type="http://schemas.openxmlformats.org/officeDocument/2006/relationships/slide" Target="slide13.xml"/><Relationship Id="rId10" Type="http://schemas.openxmlformats.org/officeDocument/2006/relationships/image" Target="../media/image44.png"/><Relationship Id="rId4" Type="http://schemas.openxmlformats.org/officeDocument/2006/relationships/image" Target="../media/image42.png"/><Relationship Id="rId9"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6.sv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image" Target="../media/image7.svg"/><Relationship Id="rId7" Type="http://schemas.openxmlformats.org/officeDocument/2006/relationships/image" Target="../media/image9.png"/><Relationship Id="rId12"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slide" Target="slide5.xml"/><Relationship Id="rId5" Type="http://schemas.openxmlformats.org/officeDocument/2006/relationships/slide" Target="slide3.xml"/><Relationship Id="rId10" Type="http://schemas.openxmlformats.org/officeDocument/2006/relationships/image" Target="../media/image10.png"/><Relationship Id="rId4" Type="http://schemas.openxmlformats.org/officeDocument/2006/relationships/image" Target="../media/image8.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 Target="slide7.xml"/><Relationship Id="rId7"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image" Target="../media/image15.png"/><Relationship Id="rId10"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slide" Target="slide9.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7.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7"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slide" Target="slide11.xml"/><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5" name="Picture 54" descr="A light bulb with many icons around it&#10;&#10;Description automatically generated">
            <a:extLst>
              <a:ext uri="{FF2B5EF4-FFF2-40B4-BE49-F238E27FC236}">
                <a16:creationId xmlns:a16="http://schemas.microsoft.com/office/drawing/2014/main" id="{68F88F16-220F-C4D5-643E-763AB3C4A116}"/>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rcRect l="69" r="69"/>
          <a:stretch/>
        </p:blipFill>
        <p:spPr>
          <a:xfrm>
            <a:off x="8472" y="4765"/>
            <a:ext cx="12175056" cy="6848469"/>
          </a:xfrm>
          <a:prstGeom prst="rect">
            <a:avLst/>
          </a:prstGeom>
        </p:spPr>
      </p:pic>
      <p:cxnSp>
        <p:nvCxnSpPr>
          <p:cNvPr id="20" name="Straight Connector 19">
            <a:extLst>
              <a:ext uri="{FF2B5EF4-FFF2-40B4-BE49-F238E27FC236}">
                <a16:creationId xmlns:a16="http://schemas.microsoft.com/office/drawing/2014/main" id="{F420655F-E9CB-59D4-B0CE-AA2CAF822D42}"/>
              </a:ext>
            </a:extLst>
          </p:cNvPr>
          <p:cNvCxnSpPr>
            <a:cxnSpLocks/>
          </p:cNvCxnSpPr>
          <p:nvPr/>
        </p:nvCxnSpPr>
        <p:spPr>
          <a:xfrm flipV="1">
            <a:off x="2298078" y="3212784"/>
            <a:ext cx="590637" cy="83713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3502BB2-D4B4-758A-2913-93876162B244}"/>
              </a:ext>
            </a:extLst>
          </p:cNvPr>
          <p:cNvCxnSpPr>
            <a:cxnSpLocks/>
          </p:cNvCxnSpPr>
          <p:nvPr/>
        </p:nvCxnSpPr>
        <p:spPr>
          <a:xfrm>
            <a:off x="5077093" y="2679699"/>
            <a:ext cx="740468" cy="71783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4BB8E0D-8737-48FC-F25C-65D67272A614}"/>
              </a:ext>
            </a:extLst>
          </p:cNvPr>
          <p:cNvCxnSpPr>
            <a:cxnSpLocks/>
          </p:cNvCxnSpPr>
          <p:nvPr/>
        </p:nvCxnSpPr>
        <p:spPr>
          <a:xfrm flipV="1">
            <a:off x="8089566" y="2829553"/>
            <a:ext cx="853998" cy="56798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30AED967-EFCA-A8ED-738C-D437EFE19D53}"/>
              </a:ext>
            </a:extLst>
          </p:cNvPr>
          <p:cNvSpPr txBox="1"/>
          <p:nvPr/>
        </p:nvSpPr>
        <p:spPr>
          <a:xfrm>
            <a:off x="75808" y="6110474"/>
            <a:ext cx="2912043" cy="523220"/>
          </a:xfrm>
          <a:prstGeom prst="rect">
            <a:avLst/>
          </a:prstGeom>
          <a:noFill/>
        </p:spPr>
        <p:txBody>
          <a:bodyPr wrap="square" rtlCol="0">
            <a:spAutoFit/>
          </a:bodyPr>
          <a:lstStyle/>
          <a:p>
            <a:pPr algn="ctr"/>
            <a:r>
              <a:rPr lang="en-IN" sz="2800" spc="-150" dirty="0">
                <a:solidFill>
                  <a:schemeClr val="bg1"/>
                </a:solidFill>
                <a:latin typeface="Raleway Black" panose="020F0502020204030204" pitchFamily="2" charset="0"/>
              </a:rPr>
              <a:t>Introduction</a:t>
            </a:r>
          </a:p>
        </p:txBody>
      </p:sp>
      <p:sp>
        <p:nvSpPr>
          <p:cNvPr id="59" name="TextBox 58">
            <a:extLst>
              <a:ext uri="{FF2B5EF4-FFF2-40B4-BE49-F238E27FC236}">
                <a16:creationId xmlns:a16="http://schemas.microsoft.com/office/drawing/2014/main" id="{EC2CEE81-897A-968D-8600-D56D98C1899C}"/>
              </a:ext>
            </a:extLst>
          </p:cNvPr>
          <p:cNvSpPr txBox="1"/>
          <p:nvPr/>
        </p:nvSpPr>
        <p:spPr>
          <a:xfrm>
            <a:off x="2434970" y="386139"/>
            <a:ext cx="2912043" cy="523220"/>
          </a:xfrm>
          <a:prstGeom prst="rect">
            <a:avLst/>
          </a:prstGeom>
          <a:noFill/>
        </p:spPr>
        <p:txBody>
          <a:bodyPr wrap="square" rtlCol="0">
            <a:spAutoFit/>
          </a:bodyPr>
          <a:lstStyle/>
          <a:p>
            <a:pPr algn="ctr"/>
            <a:r>
              <a:rPr lang="en-IN" sz="2800" spc="-150" dirty="0">
                <a:solidFill>
                  <a:schemeClr val="bg1"/>
                </a:solidFill>
                <a:latin typeface="Raleway Black" panose="020F0502020204030204" pitchFamily="2" charset="0"/>
              </a:rPr>
              <a:t>Requirements</a:t>
            </a:r>
          </a:p>
        </p:txBody>
      </p:sp>
      <p:sp>
        <p:nvSpPr>
          <p:cNvPr id="60" name="TextBox 59">
            <a:extLst>
              <a:ext uri="{FF2B5EF4-FFF2-40B4-BE49-F238E27FC236}">
                <a16:creationId xmlns:a16="http://schemas.microsoft.com/office/drawing/2014/main" id="{307CACBA-0EAE-A08F-ACF3-C8DEE5B54A92}"/>
              </a:ext>
            </a:extLst>
          </p:cNvPr>
          <p:cNvSpPr txBox="1"/>
          <p:nvPr/>
        </p:nvSpPr>
        <p:spPr>
          <a:xfrm>
            <a:off x="5558923" y="6038271"/>
            <a:ext cx="2912043" cy="523220"/>
          </a:xfrm>
          <a:prstGeom prst="rect">
            <a:avLst/>
          </a:prstGeom>
          <a:noFill/>
        </p:spPr>
        <p:txBody>
          <a:bodyPr wrap="square" rtlCol="0">
            <a:spAutoFit/>
          </a:bodyPr>
          <a:lstStyle/>
          <a:p>
            <a:pPr algn="ctr"/>
            <a:r>
              <a:rPr lang="en-IN" sz="2800" spc="-150" dirty="0">
                <a:solidFill>
                  <a:schemeClr val="bg1"/>
                </a:solidFill>
                <a:latin typeface="Raleway Black" panose="020F0502020204030204" pitchFamily="2" charset="0"/>
              </a:rPr>
              <a:t>Conclusion</a:t>
            </a:r>
          </a:p>
        </p:txBody>
      </p:sp>
      <p:sp>
        <p:nvSpPr>
          <p:cNvPr id="61" name="TextBox 60">
            <a:extLst>
              <a:ext uri="{FF2B5EF4-FFF2-40B4-BE49-F238E27FC236}">
                <a16:creationId xmlns:a16="http://schemas.microsoft.com/office/drawing/2014/main" id="{A6E8D734-139D-9A81-4EC8-24A290CF45BC}"/>
              </a:ext>
            </a:extLst>
          </p:cNvPr>
          <p:cNvSpPr txBox="1"/>
          <p:nvPr/>
        </p:nvSpPr>
        <p:spPr>
          <a:xfrm>
            <a:off x="8750614" y="3368874"/>
            <a:ext cx="2912043" cy="523220"/>
          </a:xfrm>
          <a:prstGeom prst="rect">
            <a:avLst/>
          </a:prstGeom>
          <a:noFill/>
        </p:spPr>
        <p:txBody>
          <a:bodyPr wrap="square" rtlCol="0">
            <a:spAutoFit/>
          </a:bodyPr>
          <a:lstStyle/>
          <a:p>
            <a:pPr algn="ctr"/>
            <a:r>
              <a:rPr lang="en-IN" sz="2800" spc="-150" dirty="0">
                <a:solidFill>
                  <a:schemeClr val="bg1"/>
                </a:solidFill>
                <a:latin typeface="Raleway Black" panose="020F0502020204030204" pitchFamily="2" charset="0"/>
              </a:rPr>
              <a:t>Gantt Chart</a:t>
            </a:r>
          </a:p>
        </p:txBody>
      </p:sp>
      <mc:AlternateContent xmlns:mc="http://schemas.openxmlformats.org/markup-compatibility/2006" xmlns:pslz="http://schemas.microsoft.com/office/powerpoint/2016/slidezoom">
        <mc:Choice Requires="pslz">
          <p:graphicFrame>
            <p:nvGraphicFramePr>
              <p:cNvPr id="76" name="Slide Zoom 75">
                <a:extLst>
                  <a:ext uri="{FF2B5EF4-FFF2-40B4-BE49-F238E27FC236}">
                    <a16:creationId xmlns:a16="http://schemas.microsoft.com/office/drawing/2014/main" id="{D0208FDF-F4F5-2FF1-DFF1-711418CB997F}"/>
                  </a:ext>
                </a:extLst>
              </p:cNvPr>
              <p:cNvGraphicFramePr>
                <a:graphicFrameLocks noChangeAspect="1"/>
              </p:cNvGraphicFramePr>
              <p:nvPr>
                <p:extLst>
                  <p:ext uri="{D42A27DB-BD31-4B8C-83A1-F6EECF244321}">
                    <p14:modId xmlns:p14="http://schemas.microsoft.com/office/powerpoint/2010/main" val="3613483182"/>
                  </p:ext>
                </p:extLst>
              </p:nvPr>
            </p:nvGraphicFramePr>
            <p:xfrm>
              <a:off x="263798" y="3720157"/>
              <a:ext cx="2531599" cy="2424591"/>
            </p:xfrm>
            <a:graphic>
              <a:graphicData uri="http://schemas.microsoft.com/office/powerpoint/2016/slidezoom">
                <pslz:sldZm>
                  <pslz:sldZmObj sldId="257" cId="1263630628">
                    <pslz:zmPr id="{D6831E22-6937-4EC4-B0E9-D84AB072315B}" imageType="cover" transitionDur="1000" showBg="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0" y="0"/>
                          <a:ext cx="2531599" cy="2424591"/>
                        </a:xfrm>
                        <a:prstGeom prst="rect">
                          <a:avLst/>
                        </a:prstGeom>
                      </p166:spPr>
                    </pslz:zmPr>
                  </pslz:sldZmObj>
                </pslz:sldZm>
              </a:graphicData>
            </a:graphic>
          </p:graphicFrame>
        </mc:Choice>
        <mc:Fallback xmlns="">
          <p:pic>
            <p:nvPicPr>
              <p:cNvPr id="76" name="Slide Zoom 75">
                <a:hlinkClick r:id="rId5" action="ppaction://hlinksldjump"/>
                <a:extLst>
                  <a:ext uri="{FF2B5EF4-FFF2-40B4-BE49-F238E27FC236}">
                    <a16:creationId xmlns:a16="http://schemas.microsoft.com/office/drawing/2014/main" id="{D0208FDF-F4F5-2FF1-DFF1-711418CB997F}"/>
                  </a:ext>
                </a:extLst>
              </p:cNvPr>
              <p:cNvPicPr>
                <a:picLocks noGrp="1" noRot="1" noChangeAspect="1" noMove="1" noResize="1" noEditPoints="1" noAdjustHandles="1" noChangeArrowheads="1" noChangeShapeType="1"/>
              </p:cNvPicPr>
              <p:nvPr/>
            </p:nvPicPr>
            <p:blipFill>
              <a:blip r:embed="rId6">
                <a:extLst>
                  <a:ext uri="{28A0092B-C50C-407E-A947-70E740481C1C}">
                    <a14:useLocalDpi xmlns:a14="http://schemas.microsoft.com/office/drawing/2010/main" val="0"/>
                  </a:ext>
                </a:extLst>
              </a:blip>
              <a:stretch>
                <a:fillRect/>
              </a:stretch>
            </p:blipFill>
            <p:spPr>
              <a:xfrm>
                <a:off x="263798" y="3720157"/>
                <a:ext cx="2531599" cy="2424591"/>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79" name="Slide Zoom 78">
                <a:extLst>
                  <a:ext uri="{FF2B5EF4-FFF2-40B4-BE49-F238E27FC236}">
                    <a16:creationId xmlns:a16="http://schemas.microsoft.com/office/drawing/2014/main" id="{A2D38CC9-CFAD-2853-5E2E-BB105109A982}"/>
                  </a:ext>
                </a:extLst>
              </p:cNvPr>
              <p:cNvGraphicFramePr>
                <a:graphicFrameLocks noChangeAspect="1"/>
              </p:cNvGraphicFramePr>
              <p:nvPr>
                <p:extLst>
                  <p:ext uri="{D42A27DB-BD31-4B8C-83A1-F6EECF244321}">
                    <p14:modId xmlns:p14="http://schemas.microsoft.com/office/powerpoint/2010/main" val="2835166319"/>
                  </p:ext>
                </p:extLst>
              </p:nvPr>
            </p:nvGraphicFramePr>
            <p:xfrm>
              <a:off x="2676675" y="1259039"/>
              <a:ext cx="2400418" cy="2424591"/>
            </p:xfrm>
            <a:graphic>
              <a:graphicData uri="http://schemas.microsoft.com/office/powerpoint/2016/slidezoom">
                <pslz:sldZm>
                  <pslz:sldZmObj sldId="261" cId="1757048363">
                    <pslz:zmPr id="{348A7FDD-4D43-4446-A25A-FF720F28EF51}" imageType="cover" transitionDur="1000" showBg="0">
                      <p166:blipFill xmlns:p166="http://schemas.microsoft.com/office/powerpoint/2016/6/main">
                        <a:blip r:embed="rId7">
                          <a:extLst>
                            <a:ext uri="{28A0092B-C50C-407E-A947-70E740481C1C}">
                              <a14:useLocalDpi xmlns:a14="http://schemas.microsoft.com/office/drawing/2010/main" val="0"/>
                            </a:ext>
                          </a:extLst>
                        </a:blip>
                        <a:stretch>
                          <a:fillRect/>
                        </a:stretch>
                      </p166:blipFill>
                      <p166:spPr xmlns:p166="http://schemas.microsoft.com/office/powerpoint/2016/6/main">
                        <a:xfrm>
                          <a:off x="0" y="0"/>
                          <a:ext cx="2400418" cy="2424591"/>
                        </a:xfrm>
                        <a:prstGeom prst="rect">
                          <a:avLst/>
                        </a:prstGeom>
                      </p166:spPr>
                    </pslz:zmPr>
                  </pslz:sldZmObj>
                </pslz:sldZm>
              </a:graphicData>
            </a:graphic>
          </p:graphicFrame>
        </mc:Choice>
        <mc:Fallback xmlns="">
          <p:pic>
            <p:nvPicPr>
              <p:cNvPr id="79" name="Slide Zoom 78">
                <a:hlinkClick r:id="rId8" action="ppaction://hlinksldjump"/>
                <a:extLst>
                  <a:ext uri="{FF2B5EF4-FFF2-40B4-BE49-F238E27FC236}">
                    <a16:creationId xmlns:a16="http://schemas.microsoft.com/office/drawing/2014/main" id="{A2D38CC9-CFAD-2853-5E2E-BB105109A982}"/>
                  </a:ext>
                </a:extLst>
              </p:cNvPr>
              <p:cNvPicPr>
                <a:picLocks noGrp="1" noRot="1" noChangeAspect="1" noMove="1" noResize="1" noEditPoints="1" noAdjustHandles="1" noChangeArrowheads="1" noChangeShapeType="1"/>
              </p:cNvPicPr>
              <p:nvPr/>
            </p:nvPicPr>
            <p:blipFill>
              <a:blip r:embed="rId9">
                <a:extLst>
                  <a:ext uri="{28A0092B-C50C-407E-A947-70E740481C1C}">
                    <a14:useLocalDpi xmlns:a14="http://schemas.microsoft.com/office/drawing/2010/main" val="0"/>
                  </a:ext>
                </a:extLst>
              </a:blip>
              <a:stretch>
                <a:fillRect/>
              </a:stretch>
            </p:blipFill>
            <p:spPr>
              <a:xfrm>
                <a:off x="2676675" y="1259039"/>
                <a:ext cx="2400418" cy="2424591"/>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82" name="Slide Zoom 81">
                <a:extLst>
                  <a:ext uri="{FF2B5EF4-FFF2-40B4-BE49-F238E27FC236}">
                    <a16:creationId xmlns:a16="http://schemas.microsoft.com/office/drawing/2014/main" id="{17F512B1-6856-A41C-7A45-76B690F6F203}"/>
                  </a:ext>
                </a:extLst>
              </p:cNvPr>
              <p:cNvGraphicFramePr>
                <a:graphicFrameLocks noChangeAspect="1"/>
              </p:cNvGraphicFramePr>
              <p:nvPr>
                <p:extLst>
                  <p:ext uri="{D42A27DB-BD31-4B8C-83A1-F6EECF244321}">
                    <p14:modId xmlns:p14="http://schemas.microsoft.com/office/powerpoint/2010/main" val="3907495745"/>
                  </p:ext>
                </p:extLst>
              </p:nvPr>
            </p:nvGraphicFramePr>
            <p:xfrm>
              <a:off x="8750614" y="899834"/>
              <a:ext cx="2638066" cy="2529165"/>
            </p:xfrm>
            <a:graphic>
              <a:graphicData uri="http://schemas.microsoft.com/office/powerpoint/2016/slidezoom">
                <pslz:sldZm>
                  <pslz:sldZmObj sldId="269" cId="2766237476">
                    <pslz:zmPr id="{96F31FEE-D302-49C9-BC97-B138613B95D7}" imageType="cover" transitionDur="1000" showBg="0">
                      <p166:blipFill xmlns:p166="http://schemas.microsoft.com/office/powerpoint/2016/6/main">
                        <a:blip r:embed="rId10">
                          <a:extLst>
                            <a:ext uri="{28A0092B-C50C-407E-A947-70E740481C1C}">
                              <a14:useLocalDpi xmlns:a14="http://schemas.microsoft.com/office/drawing/2010/main" val="0"/>
                            </a:ext>
                          </a:extLst>
                        </a:blip>
                        <a:stretch>
                          <a:fillRect/>
                        </a:stretch>
                      </p166:blipFill>
                      <p166:spPr xmlns:p166="http://schemas.microsoft.com/office/powerpoint/2016/6/main">
                        <a:xfrm>
                          <a:off x="0" y="0"/>
                          <a:ext cx="2638066" cy="2529165"/>
                        </a:xfrm>
                        <a:prstGeom prst="rect">
                          <a:avLst/>
                        </a:prstGeom>
                      </p166:spPr>
                    </pslz:zmPr>
                  </pslz:sldZmObj>
                </pslz:sldZm>
              </a:graphicData>
            </a:graphic>
          </p:graphicFrame>
        </mc:Choice>
        <mc:Fallback xmlns="">
          <p:pic>
            <p:nvPicPr>
              <p:cNvPr id="82" name="Slide Zoom 81">
                <a:hlinkClick r:id="rId11" action="ppaction://hlinksldjump"/>
                <a:extLst>
                  <a:ext uri="{FF2B5EF4-FFF2-40B4-BE49-F238E27FC236}">
                    <a16:creationId xmlns:a16="http://schemas.microsoft.com/office/drawing/2014/main" id="{17F512B1-6856-A41C-7A45-76B690F6F203}"/>
                  </a:ext>
                </a:extLst>
              </p:cNvPr>
              <p:cNvPicPr>
                <a:picLocks noGrp="1" noRot="1" noChangeAspect="1" noMove="1" noResize="1" noEditPoints="1" noAdjustHandles="1" noChangeArrowheads="1" noChangeShapeType="1"/>
              </p:cNvPicPr>
              <p:nvPr/>
            </p:nvPicPr>
            <p:blipFill>
              <a:blip r:embed="rId12">
                <a:extLst>
                  <a:ext uri="{28A0092B-C50C-407E-A947-70E740481C1C}">
                    <a14:useLocalDpi xmlns:a14="http://schemas.microsoft.com/office/drawing/2010/main" val="0"/>
                  </a:ext>
                </a:extLst>
              </a:blip>
              <a:stretch>
                <a:fillRect/>
              </a:stretch>
            </p:blipFill>
            <p:spPr>
              <a:xfrm>
                <a:off x="8750614" y="899834"/>
                <a:ext cx="2638066" cy="2529165"/>
              </a:xfrm>
              <a:prstGeom prst="rect">
                <a:avLst/>
              </a:prstGeom>
            </p:spPr>
          </p:pic>
        </mc:Fallback>
      </mc:AlternateContent>
      <mc:AlternateContent xmlns:mc="http://schemas.openxmlformats.org/markup-compatibility/2006" xmlns:pslz="http://schemas.microsoft.com/office/powerpoint/2016/slidezoom">
        <mc:Choice Requires="pslz">
          <p:graphicFrame>
            <p:nvGraphicFramePr>
              <p:cNvPr id="87" name="Slide Zoom 86">
                <a:extLst>
                  <a:ext uri="{FF2B5EF4-FFF2-40B4-BE49-F238E27FC236}">
                    <a16:creationId xmlns:a16="http://schemas.microsoft.com/office/drawing/2014/main" id="{6DDAE530-305E-3B42-C2EC-AC06EAFE7373}"/>
                  </a:ext>
                </a:extLst>
              </p:cNvPr>
              <p:cNvGraphicFramePr>
                <a:graphicFrameLocks noChangeAspect="1"/>
              </p:cNvGraphicFramePr>
              <p:nvPr>
                <p:extLst>
                  <p:ext uri="{D42A27DB-BD31-4B8C-83A1-F6EECF244321}">
                    <p14:modId xmlns:p14="http://schemas.microsoft.com/office/powerpoint/2010/main" val="3973692697"/>
                  </p:ext>
                </p:extLst>
              </p:nvPr>
            </p:nvGraphicFramePr>
            <p:xfrm>
              <a:off x="5352095" y="2984183"/>
              <a:ext cx="3224097" cy="3088288"/>
            </p:xfrm>
            <a:graphic>
              <a:graphicData uri="http://schemas.microsoft.com/office/powerpoint/2016/slidezoom">
                <pslz:sldZm>
                  <pslz:sldZmObj sldId="265" cId="400927520">
                    <pslz:zmPr id="{2B44F8DB-D597-40B5-B2DA-422426F5449A}" imageType="cover" transitionDur="1000" showBg="0">
                      <p166:blipFill xmlns:p166="http://schemas.microsoft.com/office/powerpoint/2016/6/main">
                        <a:blip r:embed="rId13">
                          <a:extLst>
                            <a:ext uri="{28A0092B-C50C-407E-A947-70E740481C1C}">
                              <a14:useLocalDpi xmlns:a14="http://schemas.microsoft.com/office/drawing/2010/main" val="0"/>
                            </a:ext>
                          </a:extLst>
                        </a:blip>
                        <a:stretch>
                          <a:fillRect/>
                        </a:stretch>
                      </p166:blipFill>
                      <p166:spPr xmlns:p166="http://schemas.microsoft.com/office/powerpoint/2016/6/main">
                        <a:xfrm>
                          <a:off x="0" y="0"/>
                          <a:ext cx="3224097" cy="3088288"/>
                        </a:xfrm>
                        <a:prstGeom prst="rect">
                          <a:avLst/>
                        </a:prstGeom>
                      </p166:spPr>
                    </pslz:zmPr>
                  </pslz:sldZmObj>
                </pslz:sldZm>
              </a:graphicData>
            </a:graphic>
          </p:graphicFrame>
        </mc:Choice>
        <mc:Fallback xmlns="">
          <p:pic>
            <p:nvPicPr>
              <p:cNvPr id="87" name="Slide Zoom 86">
                <a:hlinkClick r:id="rId14" action="ppaction://hlinksldjump"/>
                <a:extLst>
                  <a:ext uri="{FF2B5EF4-FFF2-40B4-BE49-F238E27FC236}">
                    <a16:creationId xmlns:a16="http://schemas.microsoft.com/office/drawing/2014/main" id="{6DDAE530-305E-3B42-C2EC-AC06EAFE7373}"/>
                  </a:ext>
                </a:extLst>
              </p:cNvPr>
              <p:cNvPicPr>
                <a:picLocks noGrp="1" noRot="1" noChangeAspect="1" noMove="1" noResize="1" noEditPoints="1" noAdjustHandles="1" noChangeArrowheads="1" noChangeShapeType="1"/>
              </p:cNvPicPr>
              <p:nvPr/>
            </p:nvPicPr>
            <p:blipFill>
              <a:blip r:embed="rId15">
                <a:extLst>
                  <a:ext uri="{28A0092B-C50C-407E-A947-70E740481C1C}">
                    <a14:useLocalDpi xmlns:a14="http://schemas.microsoft.com/office/drawing/2010/main" val="0"/>
                  </a:ext>
                </a:extLst>
              </a:blip>
              <a:stretch>
                <a:fillRect/>
              </a:stretch>
            </p:blipFill>
            <p:spPr>
              <a:xfrm>
                <a:off x="5352095" y="2984183"/>
                <a:ext cx="3224097" cy="3088288"/>
              </a:xfrm>
              <a:prstGeom prst="rect">
                <a:avLst/>
              </a:prstGeom>
            </p:spPr>
          </p:pic>
        </mc:Fallback>
      </mc:AlternateContent>
    </p:spTree>
    <p:extLst>
      <p:ext uri="{BB962C8B-B14F-4D97-AF65-F5344CB8AC3E}">
        <p14:creationId xmlns:p14="http://schemas.microsoft.com/office/powerpoint/2010/main" val="2548558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A04FAD4-1CBB-029B-D590-8971A5C6B289}"/>
              </a:ext>
            </a:extLst>
          </p:cNvPr>
          <p:cNvSpPr txBox="1"/>
          <p:nvPr/>
        </p:nvSpPr>
        <p:spPr>
          <a:xfrm>
            <a:off x="644056" y="349112"/>
            <a:ext cx="10044023" cy="877729"/>
          </a:xfrm>
          <a:prstGeom prst="rect">
            <a:avLst/>
          </a:prstGeom>
        </p:spPr>
        <p:txBody>
          <a:bodyPr vert="horz" lIns="91440" tIns="45720" rIns="91440" bIns="45720" rtlCol="0" anchor="ctr">
            <a:normAutofit fontScale="32500" lnSpcReduction="20000"/>
          </a:bodyPr>
          <a:lstStyle/>
          <a:p>
            <a:pPr>
              <a:lnSpc>
                <a:spcPct val="90000"/>
              </a:lnSpc>
              <a:spcBef>
                <a:spcPct val="0"/>
              </a:spcBef>
              <a:spcAft>
                <a:spcPts val="600"/>
              </a:spcAft>
            </a:pPr>
            <a:endParaRPr lang="en-US" sz="2500" kern="1200" spc="-150" dirty="0">
              <a:solidFill>
                <a:srgbClr val="FFFFFF"/>
              </a:solidFill>
              <a:latin typeface="+mj-lt"/>
              <a:ea typeface="+mj-ea"/>
              <a:cs typeface="+mj-cs"/>
            </a:endParaRPr>
          </a:p>
          <a:p>
            <a:pPr>
              <a:lnSpc>
                <a:spcPct val="90000"/>
              </a:lnSpc>
              <a:spcBef>
                <a:spcPct val="0"/>
              </a:spcBef>
              <a:spcAft>
                <a:spcPts val="600"/>
              </a:spcAft>
            </a:pPr>
            <a:r>
              <a:rPr lang="en-US" sz="16600" kern="1200" spc="-150" dirty="0">
                <a:solidFill>
                  <a:srgbClr val="FFFFFF"/>
                </a:solidFill>
                <a:latin typeface="Raleway Black" pitchFamily="2" charset="0"/>
                <a:ea typeface="+mj-ea"/>
                <a:cs typeface="+mj-cs"/>
              </a:rPr>
              <a:t>Admin</a:t>
            </a:r>
          </a:p>
        </p:txBody>
      </p:sp>
      <p:graphicFrame>
        <p:nvGraphicFramePr>
          <p:cNvPr id="5" name="TextBox 2">
            <a:extLst>
              <a:ext uri="{FF2B5EF4-FFF2-40B4-BE49-F238E27FC236}">
                <a16:creationId xmlns:a16="http://schemas.microsoft.com/office/drawing/2014/main" id="{FE01F3F9-B647-9F97-3BCE-A666D64DD06E}"/>
              </a:ext>
            </a:extLst>
          </p:cNvPr>
          <p:cNvGraphicFramePr/>
          <p:nvPr>
            <p:extLst>
              <p:ext uri="{D42A27DB-BD31-4B8C-83A1-F6EECF244321}">
                <p14:modId xmlns:p14="http://schemas.microsoft.com/office/powerpoint/2010/main" val="399754726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5037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9A79728-1FFA-AA8E-B0B3-AE062065742E}"/>
              </a:ext>
            </a:extLst>
          </p:cNvPr>
          <p:cNvSpPr txBox="1"/>
          <p:nvPr/>
        </p:nvSpPr>
        <p:spPr>
          <a:xfrm>
            <a:off x="804672" y="802955"/>
            <a:ext cx="4977976" cy="1454051"/>
          </a:xfrm>
          <a:prstGeom prst="rect">
            <a:avLst/>
          </a:prstGeom>
        </p:spPr>
        <p:txBody>
          <a:bodyPr vert="horz" lIns="91440" tIns="45720" rIns="91440" bIns="45720" rtlCol="0" anchor="ctr">
            <a:normAutofit lnSpcReduction="10000"/>
          </a:bodyPr>
          <a:lstStyle/>
          <a:p>
            <a:pPr>
              <a:lnSpc>
                <a:spcPct val="90000"/>
              </a:lnSpc>
              <a:spcBef>
                <a:spcPct val="0"/>
              </a:spcBef>
              <a:spcAft>
                <a:spcPts val="600"/>
              </a:spcAft>
            </a:pPr>
            <a:endParaRPr lang="en-US" sz="3600" kern="1200" spc="-150" dirty="0">
              <a:solidFill>
                <a:schemeClr val="tx2"/>
              </a:solidFill>
              <a:latin typeface="+mj-lt"/>
              <a:ea typeface="+mj-ea"/>
              <a:cs typeface="+mj-cs"/>
            </a:endParaRPr>
          </a:p>
          <a:p>
            <a:pPr>
              <a:lnSpc>
                <a:spcPct val="90000"/>
              </a:lnSpc>
              <a:spcBef>
                <a:spcPct val="0"/>
              </a:spcBef>
              <a:spcAft>
                <a:spcPts val="600"/>
              </a:spcAft>
            </a:pPr>
            <a:r>
              <a:rPr lang="en-US" sz="6000" kern="1200" spc="-150" dirty="0">
                <a:solidFill>
                  <a:schemeClr val="tx2"/>
                </a:solidFill>
                <a:latin typeface="Raleway Black" pitchFamily="2" charset="0"/>
                <a:ea typeface="+mj-ea"/>
                <a:cs typeface="+mj-cs"/>
              </a:rPr>
              <a:t>User</a:t>
            </a:r>
          </a:p>
        </p:txBody>
      </p:sp>
      <p:sp>
        <p:nvSpPr>
          <p:cNvPr id="3" name="TextBox 2">
            <a:extLst>
              <a:ext uri="{FF2B5EF4-FFF2-40B4-BE49-F238E27FC236}">
                <a16:creationId xmlns:a16="http://schemas.microsoft.com/office/drawing/2014/main" id="{C186B9D5-D169-38BE-FDE1-58EE70796DCC}"/>
              </a:ext>
            </a:extLst>
          </p:cNvPr>
          <p:cNvSpPr txBox="1"/>
          <p:nvPr/>
        </p:nvSpPr>
        <p:spPr>
          <a:xfrm>
            <a:off x="804672" y="2421682"/>
            <a:ext cx="4977578" cy="3639289"/>
          </a:xfrm>
          <a:prstGeom prst="rect">
            <a:avLst/>
          </a:prstGeom>
        </p:spPr>
        <p:txBody>
          <a:bodyPr vert="horz" lIns="91440" tIns="45720" rIns="91440" bIns="45720" rtlCol="0" anchor="ctr">
            <a:normAutofit/>
          </a:bodyPr>
          <a:lstStyle/>
          <a:p>
            <a:pPr indent="-228600">
              <a:lnSpc>
                <a:spcPct val="90000"/>
              </a:lnSpc>
              <a:spcBef>
                <a:spcPct val="0"/>
              </a:spcBef>
              <a:spcAft>
                <a:spcPts val="600"/>
              </a:spcAft>
              <a:buFont typeface="Arial" panose="020B0604020202020204" pitchFamily="34" charset="0"/>
              <a:buChar char="•"/>
            </a:pPr>
            <a:endParaRPr lang="en-US" spc="-150" dirty="0">
              <a:solidFill>
                <a:schemeClr val="tx2"/>
              </a:solidFill>
            </a:endParaRPr>
          </a:p>
          <a:p>
            <a:pPr marL="342900" indent="-342900" algn="l">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User-Friendly Interface</a:t>
            </a:r>
          </a:p>
          <a:p>
            <a:pPr marL="342900" indent="-342900" algn="l">
              <a:buFont typeface="Arial" panose="020B0604020202020204" pitchFamily="34" charset="0"/>
              <a:buChar char="•"/>
            </a:pPr>
            <a:r>
              <a:rPr lang="en-IN" sz="2000" b="1" i="0" dirty="0">
                <a:effectLst/>
                <a:latin typeface="Söhne"/>
              </a:rPr>
              <a:t>Real-Time Preview</a:t>
            </a:r>
            <a:endParaRPr lang="en-IN" sz="2000" b="1" dirty="0">
              <a:latin typeface="Söhne"/>
            </a:endParaRPr>
          </a:p>
          <a:p>
            <a:pPr marL="342900" indent="-342900" algn="l">
              <a:buFont typeface="Arial" panose="020B0604020202020204" pitchFamily="34" charset="0"/>
              <a:buChar char="•"/>
            </a:pPr>
            <a:r>
              <a:rPr lang="en-IN" sz="2000" b="1" i="0" dirty="0">
                <a:effectLst/>
                <a:latin typeface="Söhne"/>
              </a:rPr>
              <a:t>Accessibility</a:t>
            </a:r>
          </a:p>
          <a:p>
            <a:pPr marL="342900" indent="-342900" algn="l">
              <a:buFont typeface="Arial" panose="020B0604020202020204" pitchFamily="34" charset="0"/>
              <a:buChar char="•"/>
            </a:pPr>
            <a:r>
              <a:rPr lang="en-IN" sz="2000" b="1" i="0" dirty="0">
                <a:effectLst/>
                <a:latin typeface="Söhne"/>
              </a:rPr>
              <a:t>Feedback and Reporting</a:t>
            </a:r>
            <a:endParaRPr lang="en-IN" sz="2000" b="1" i="0" dirty="0">
              <a:effectLst/>
              <a:latin typeface="Times New Roman" panose="02020603050405020304" pitchFamily="18" charset="0"/>
              <a:cs typeface="Times New Roman" panose="02020603050405020304" pitchFamily="18" charset="0"/>
            </a:endParaRPr>
          </a:p>
          <a:p>
            <a:br>
              <a:rPr lang="en-IN" b="0" i="0" dirty="0">
                <a:solidFill>
                  <a:srgbClr val="D1D5DB"/>
                </a:solidFill>
                <a:effectLst/>
                <a:latin typeface="Söhne"/>
              </a:rPr>
            </a:br>
            <a:endParaRPr lang="en-US" spc="-150" dirty="0">
              <a:solidFill>
                <a:schemeClr val="tx2"/>
              </a:solidFill>
            </a:endParaRPr>
          </a:p>
        </p:txBody>
      </p:sp>
      <p:grpSp>
        <p:nvGrpSpPr>
          <p:cNvPr id="28" name="Group 27">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9" name="Freeform: Shape 28">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그래픽 17" descr="Users">
            <a:extLst>
              <a:ext uri="{FF2B5EF4-FFF2-40B4-BE49-F238E27FC236}">
                <a16:creationId xmlns:a16="http://schemas.microsoft.com/office/drawing/2014/main" id="{9FBAAE3C-3789-C514-E1D7-816EE44A6C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50776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181A249-9FDE-447B-C3E8-A3FC3E630A79}"/>
              </a:ext>
            </a:extLst>
          </p:cNvPr>
          <p:cNvSpPr/>
          <p:nvPr/>
        </p:nvSpPr>
        <p:spPr>
          <a:xfrm>
            <a:off x="526575" y="352577"/>
            <a:ext cx="6287763" cy="5700914"/>
          </a:xfrm>
          <a:prstGeom prst="ellipse">
            <a:avLst/>
          </a:prstGeom>
          <a:solidFill>
            <a:schemeClr val="accent1">
              <a:lumMod val="50000"/>
              <a:alpha val="70000"/>
            </a:schemeClr>
          </a:solid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Graphic 2" descr="Document with solid fill">
            <a:extLst>
              <a:ext uri="{FF2B5EF4-FFF2-40B4-BE49-F238E27FC236}">
                <a16:creationId xmlns:a16="http://schemas.microsoft.com/office/drawing/2014/main" id="{954A2084-9C05-60D8-5EFB-A64BE0572A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64230" y="2129810"/>
            <a:ext cx="3819677" cy="3819677"/>
          </a:xfrm>
          <a:prstGeom prst="rect">
            <a:avLst/>
          </a:prstGeom>
        </p:spPr>
      </p:pic>
      <p:sp>
        <p:nvSpPr>
          <p:cNvPr id="4" name="TextBox 3">
            <a:extLst>
              <a:ext uri="{FF2B5EF4-FFF2-40B4-BE49-F238E27FC236}">
                <a16:creationId xmlns:a16="http://schemas.microsoft.com/office/drawing/2014/main" id="{94D4BE2A-3C9C-7A54-06F3-C4CA10808A63}"/>
              </a:ext>
            </a:extLst>
          </p:cNvPr>
          <p:cNvSpPr txBox="1"/>
          <p:nvPr/>
        </p:nvSpPr>
        <p:spPr>
          <a:xfrm>
            <a:off x="1559279" y="1206480"/>
            <a:ext cx="4029577" cy="923330"/>
          </a:xfrm>
          <a:prstGeom prst="rect">
            <a:avLst/>
          </a:prstGeom>
          <a:noFill/>
        </p:spPr>
        <p:txBody>
          <a:bodyPr wrap="square" rtlCol="0">
            <a:spAutoFit/>
          </a:bodyPr>
          <a:lstStyle/>
          <a:p>
            <a:pPr algn="ctr"/>
            <a:r>
              <a:rPr lang="en-IN" sz="5400" spc="-150" dirty="0">
                <a:solidFill>
                  <a:schemeClr val="bg1"/>
                </a:solidFill>
                <a:latin typeface="Raleway Black" panose="020F0502020204030204" pitchFamily="2" charset="0"/>
              </a:rPr>
              <a:t>Conclusion</a:t>
            </a:r>
            <a:endParaRPr lang="en-IN" sz="4400" spc="-150" dirty="0">
              <a:solidFill>
                <a:schemeClr val="bg1"/>
              </a:solidFill>
              <a:latin typeface="Raleway Black" panose="020F0502020204030204" pitchFamily="2" charset="0"/>
            </a:endParaRPr>
          </a:p>
        </p:txBody>
      </p:sp>
      <p:grpSp>
        <p:nvGrpSpPr>
          <p:cNvPr id="5" name="Group 4">
            <a:extLst>
              <a:ext uri="{FF2B5EF4-FFF2-40B4-BE49-F238E27FC236}">
                <a16:creationId xmlns:a16="http://schemas.microsoft.com/office/drawing/2014/main" id="{C89E8886-2793-B6F7-C8A7-635024FB3FE2}"/>
              </a:ext>
            </a:extLst>
          </p:cNvPr>
          <p:cNvGrpSpPr/>
          <p:nvPr/>
        </p:nvGrpSpPr>
        <p:grpSpPr>
          <a:xfrm>
            <a:off x="6879411" y="1667351"/>
            <a:ext cx="867144" cy="475959"/>
            <a:chOff x="6381613" y="1384300"/>
            <a:chExt cx="867144" cy="475959"/>
          </a:xfrm>
          <a:solidFill>
            <a:schemeClr val="bg1"/>
          </a:solidFill>
        </p:grpSpPr>
        <p:cxnSp>
          <p:nvCxnSpPr>
            <p:cNvPr id="6" name="Straight Connector 5">
              <a:extLst>
                <a:ext uri="{FF2B5EF4-FFF2-40B4-BE49-F238E27FC236}">
                  <a16:creationId xmlns:a16="http://schemas.microsoft.com/office/drawing/2014/main" id="{1A0513DB-5213-2D2F-D1EC-43D491E476A3}"/>
                </a:ext>
              </a:extLst>
            </p:cNvPr>
            <p:cNvCxnSpPr>
              <a:cxnSpLocks/>
            </p:cNvCxnSpPr>
            <p:nvPr/>
          </p:nvCxnSpPr>
          <p:spPr>
            <a:xfrm flipV="1">
              <a:off x="6381613" y="1536700"/>
              <a:ext cx="743087" cy="323559"/>
            </a:xfrm>
            <a:prstGeom prst="line">
              <a:avLst/>
            </a:prstGeom>
            <a:grp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lowchart: Connector 6">
              <a:extLst>
                <a:ext uri="{FF2B5EF4-FFF2-40B4-BE49-F238E27FC236}">
                  <a16:creationId xmlns:a16="http://schemas.microsoft.com/office/drawing/2014/main" id="{AB45FE61-BE31-E4FA-AA83-ECFDB5665985}"/>
                </a:ext>
              </a:extLst>
            </p:cNvPr>
            <p:cNvSpPr/>
            <p:nvPr/>
          </p:nvSpPr>
          <p:spPr>
            <a:xfrm flipH="1" flipV="1">
              <a:off x="7001656" y="1384300"/>
              <a:ext cx="247101" cy="266700"/>
            </a:xfrm>
            <a:prstGeom prst="flowChartConnec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8" name="Straight Connector 7">
            <a:extLst>
              <a:ext uri="{FF2B5EF4-FFF2-40B4-BE49-F238E27FC236}">
                <a16:creationId xmlns:a16="http://schemas.microsoft.com/office/drawing/2014/main" id="{78CCEAFF-88DE-18B9-B457-9E8BE04DA25E}"/>
              </a:ext>
            </a:extLst>
          </p:cNvPr>
          <p:cNvCxnSpPr>
            <a:cxnSpLocks/>
          </p:cNvCxnSpPr>
          <p:nvPr/>
        </p:nvCxnSpPr>
        <p:spPr>
          <a:xfrm>
            <a:off x="7190012" y="3443714"/>
            <a:ext cx="1657200" cy="0"/>
          </a:xfrm>
          <a:prstGeom prst="line">
            <a:avLst/>
          </a:prstGeom>
          <a:solidFill>
            <a:schemeClr val="bg1"/>
          </a:solid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Flowchart: Connector 8">
            <a:extLst>
              <a:ext uri="{FF2B5EF4-FFF2-40B4-BE49-F238E27FC236}">
                <a16:creationId xmlns:a16="http://schemas.microsoft.com/office/drawing/2014/main" id="{403EB6DA-1F4A-D326-A8C9-073CC0AD5D89}"/>
              </a:ext>
            </a:extLst>
          </p:cNvPr>
          <p:cNvSpPr/>
          <p:nvPr/>
        </p:nvSpPr>
        <p:spPr>
          <a:xfrm flipH="1" flipV="1">
            <a:off x="8827611" y="3310364"/>
            <a:ext cx="247101" cy="2667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0" name="Straight Connector 9">
            <a:extLst>
              <a:ext uri="{FF2B5EF4-FFF2-40B4-BE49-F238E27FC236}">
                <a16:creationId xmlns:a16="http://schemas.microsoft.com/office/drawing/2014/main" id="{0514B1CE-E51D-912D-0641-E21F93471A53}"/>
              </a:ext>
            </a:extLst>
          </p:cNvPr>
          <p:cNvCxnSpPr>
            <a:cxnSpLocks/>
          </p:cNvCxnSpPr>
          <p:nvPr/>
        </p:nvCxnSpPr>
        <p:spPr>
          <a:xfrm>
            <a:off x="6755798" y="4942314"/>
            <a:ext cx="622902" cy="188486"/>
          </a:xfrm>
          <a:prstGeom prst="line">
            <a:avLst/>
          </a:prstGeom>
          <a:solidFill>
            <a:schemeClr val="bg1"/>
          </a:solid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Flowchart: Connector 10">
            <a:extLst>
              <a:ext uri="{FF2B5EF4-FFF2-40B4-BE49-F238E27FC236}">
                <a16:creationId xmlns:a16="http://schemas.microsoft.com/office/drawing/2014/main" id="{C355F3C2-5DEB-5990-23C7-910F178F20CB}"/>
              </a:ext>
            </a:extLst>
          </p:cNvPr>
          <p:cNvSpPr/>
          <p:nvPr/>
        </p:nvSpPr>
        <p:spPr>
          <a:xfrm flipH="1" flipV="1">
            <a:off x="7278447" y="4997450"/>
            <a:ext cx="247101" cy="2667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E0A762FD-01CA-F31A-F8E0-E90820EAF2D7}"/>
              </a:ext>
            </a:extLst>
          </p:cNvPr>
          <p:cNvSpPr/>
          <p:nvPr/>
        </p:nvSpPr>
        <p:spPr>
          <a:xfrm>
            <a:off x="468035" y="325291"/>
            <a:ext cx="6287763" cy="5700914"/>
          </a:xfrm>
          <a:prstGeom prst="ellipse">
            <a:avLst/>
          </a:prstGeom>
          <a:solidFill>
            <a:schemeClr val="accent1">
              <a:lumMod val="50000"/>
              <a:alpha val="70000"/>
            </a:schemeClr>
          </a:solid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1" name="Graphic 20" descr="Document with solid fill">
            <a:extLst>
              <a:ext uri="{FF2B5EF4-FFF2-40B4-BE49-F238E27FC236}">
                <a16:creationId xmlns:a16="http://schemas.microsoft.com/office/drawing/2014/main" id="{7BF24B0F-DDE6-CEDD-EFD8-57ED0F9E93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5690" y="2102524"/>
            <a:ext cx="3819677" cy="3819677"/>
          </a:xfrm>
          <a:prstGeom prst="rect">
            <a:avLst/>
          </a:prstGeom>
        </p:spPr>
      </p:pic>
      <p:sp>
        <p:nvSpPr>
          <p:cNvPr id="22" name="TextBox 21">
            <a:extLst>
              <a:ext uri="{FF2B5EF4-FFF2-40B4-BE49-F238E27FC236}">
                <a16:creationId xmlns:a16="http://schemas.microsoft.com/office/drawing/2014/main" id="{EE97981D-EDDA-44EF-6D79-E6DEBE6E2884}"/>
              </a:ext>
            </a:extLst>
          </p:cNvPr>
          <p:cNvSpPr txBox="1"/>
          <p:nvPr/>
        </p:nvSpPr>
        <p:spPr>
          <a:xfrm>
            <a:off x="1500739" y="1179194"/>
            <a:ext cx="4029577" cy="923330"/>
          </a:xfrm>
          <a:prstGeom prst="rect">
            <a:avLst/>
          </a:prstGeom>
          <a:noFill/>
        </p:spPr>
        <p:txBody>
          <a:bodyPr wrap="square" rtlCol="0">
            <a:spAutoFit/>
          </a:bodyPr>
          <a:lstStyle/>
          <a:p>
            <a:pPr algn="ctr"/>
            <a:r>
              <a:rPr lang="en-IN" sz="5400" spc="-150" dirty="0">
                <a:solidFill>
                  <a:schemeClr val="bg1"/>
                </a:solidFill>
                <a:latin typeface="Raleway Black" panose="020F0502020204030204" pitchFamily="2" charset="0"/>
              </a:rPr>
              <a:t>Conclusion</a:t>
            </a:r>
            <a:endParaRPr lang="en-IN" sz="4400" spc="-150" dirty="0">
              <a:solidFill>
                <a:schemeClr val="bg1"/>
              </a:solidFill>
              <a:latin typeface="Raleway Black" panose="020F0502020204030204" pitchFamily="2" charset="0"/>
            </a:endParaRPr>
          </a:p>
        </p:txBody>
      </p:sp>
      <mc:AlternateContent xmlns:mc="http://schemas.openxmlformats.org/markup-compatibility/2006" xmlns:pslz="http://schemas.microsoft.com/office/powerpoint/2016/slidezoom">
        <mc:Choice Requires="pslz">
          <p:graphicFrame>
            <p:nvGraphicFramePr>
              <p:cNvPr id="29" name="Slide Zoom 28">
                <a:extLst>
                  <a:ext uri="{FF2B5EF4-FFF2-40B4-BE49-F238E27FC236}">
                    <a16:creationId xmlns:a16="http://schemas.microsoft.com/office/drawing/2014/main" id="{E2F035BD-9A4D-F87E-3C3F-0BE6DD25C06A}"/>
                  </a:ext>
                </a:extLst>
              </p:cNvPr>
              <p:cNvGraphicFramePr>
                <a:graphicFrameLocks noChangeAspect="1"/>
              </p:cNvGraphicFramePr>
              <p:nvPr>
                <p:extLst>
                  <p:ext uri="{D42A27DB-BD31-4B8C-83A1-F6EECF244321}">
                    <p14:modId xmlns:p14="http://schemas.microsoft.com/office/powerpoint/2010/main" val="1910231528"/>
                  </p:ext>
                </p:extLst>
              </p:nvPr>
            </p:nvGraphicFramePr>
            <p:xfrm>
              <a:off x="7495717" y="392396"/>
              <a:ext cx="2614186" cy="1866896"/>
            </p:xfrm>
            <a:graphic>
              <a:graphicData uri="http://schemas.microsoft.com/office/powerpoint/2016/slidezoom">
                <pslz:sldZm>
                  <pslz:sldZmObj sldId="266" cId="2348223170">
                    <pslz:zmPr id="{559A8844-F4BB-4F9D-9391-392A5922D7DF}" imageType="cover" transitionDur="100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0" y="0"/>
                          <a:ext cx="2614186" cy="1866896"/>
                        </a:xfrm>
                        <a:prstGeom prst="rect">
                          <a:avLst/>
                        </a:prstGeom>
                        <a:ln w="3175">
                          <a:noFill/>
                        </a:ln>
                      </p166:spPr>
                    </pslz:zmPr>
                  </pslz:sldZmObj>
                </pslz:sldZm>
              </a:graphicData>
            </a:graphic>
          </p:graphicFrame>
        </mc:Choice>
        <mc:Fallback xmlns="">
          <p:pic>
            <p:nvPicPr>
              <p:cNvPr id="29" name="Slide Zoom 28">
                <a:hlinkClick r:id="rId5" action="ppaction://hlinksldjump"/>
                <a:extLst>
                  <a:ext uri="{FF2B5EF4-FFF2-40B4-BE49-F238E27FC236}">
                    <a16:creationId xmlns:a16="http://schemas.microsoft.com/office/drawing/2014/main" id="{E2F035BD-9A4D-F87E-3C3F-0BE6DD25C06A}"/>
                  </a:ext>
                </a:extLst>
              </p:cNvPr>
              <p:cNvPicPr>
                <a:picLocks noGrp="1" noRot="1" noChangeAspect="1" noMove="1" noResize="1" noEditPoints="1" noAdjustHandles="1" noChangeArrowheads="1" noChangeShapeType="1"/>
              </p:cNvPicPr>
              <p:nvPr/>
            </p:nvPicPr>
            <p:blipFill>
              <a:blip r:embed="rId6">
                <a:extLst>
                  <a:ext uri="{28A0092B-C50C-407E-A947-70E740481C1C}">
                    <a14:useLocalDpi xmlns:a14="http://schemas.microsoft.com/office/drawing/2010/main" val="0"/>
                  </a:ext>
                </a:extLst>
              </a:blip>
              <a:stretch>
                <a:fillRect/>
              </a:stretch>
            </p:blipFill>
            <p:spPr>
              <a:xfrm>
                <a:off x="7495717" y="392396"/>
                <a:ext cx="2614186" cy="1866896"/>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D4A52005-1B5B-22A8-FFDC-3C81BF78FB86}"/>
                  </a:ext>
                </a:extLst>
              </p:cNvPr>
              <p:cNvGraphicFramePr>
                <a:graphicFrameLocks noChangeAspect="1"/>
              </p:cNvGraphicFramePr>
              <p:nvPr>
                <p:extLst>
                  <p:ext uri="{D42A27DB-BD31-4B8C-83A1-F6EECF244321}">
                    <p14:modId xmlns:p14="http://schemas.microsoft.com/office/powerpoint/2010/main" val="1955049584"/>
                  </p:ext>
                </p:extLst>
              </p:nvPr>
            </p:nvGraphicFramePr>
            <p:xfrm>
              <a:off x="9222886" y="2274621"/>
              <a:ext cx="2442539" cy="2210729"/>
            </p:xfrm>
            <a:graphic>
              <a:graphicData uri="http://schemas.microsoft.com/office/powerpoint/2016/slidezoom">
                <pslz:sldZm>
                  <pslz:sldZmObj sldId="267" cId="2458003624">
                    <pslz:zmPr id="{7185C8BA-6057-4882-B977-2615EAAFC16C}" imageType="cover" transitionDur="1000">
                      <p166:blipFill xmlns:p166="http://schemas.microsoft.com/office/powerpoint/2016/6/main">
                        <a:blip r:embed="rId7">
                          <a:extLst>
                            <a:ext uri="{28A0092B-C50C-407E-A947-70E740481C1C}">
                              <a14:useLocalDpi xmlns:a14="http://schemas.microsoft.com/office/drawing/2010/main" val="0"/>
                            </a:ext>
                          </a:extLst>
                        </a:blip>
                        <a:stretch>
                          <a:fillRect/>
                        </a:stretch>
                      </p166:blipFill>
                      <p166:spPr xmlns:p166="http://schemas.microsoft.com/office/powerpoint/2016/6/main">
                        <a:xfrm>
                          <a:off x="0" y="0"/>
                          <a:ext cx="2442539" cy="2210729"/>
                        </a:xfrm>
                        <a:prstGeom prst="rect">
                          <a:avLst/>
                        </a:prstGeom>
                        <a:ln w="3175">
                          <a:noFill/>
                        </a:ln>
                      </p166:spPr>
                    </pslz:zmPr>
                  </pslz:sldZmObj>
                </pslz:sldZm>
              </a:graphicData>
            </a:graphic>
          </p:graphicFrame>
        </mc:Choice>
        <mc:Fallback xmlns="">
          <p:pic>
            <p:nvPicPr>
              <p:cNvPr id="34" name="Slide Zoom 33">
                <a:hlinkClick r:id="rId8" action="ppaction://hlinksldjump"/>
                <a:extLst>
                  <a:ext uri="{FF2B5EF4-FFF2-40B4-BE49-F238E27FC236}">
                    <a16:creationId xmlns:a16="http://schemas.microsoft.com/office/drawing/2014/main" id="{D4A52005-1B5B-22A8-FFDC-3C81BF78FB86}"/>
                  </a:ext>
                </a:extLst>
              </p:cNvPr>
              <p:cNvPicPr>
                <a:picLocks noGrp="1" noRot="1" noChangeAspect="1" noMove="1" noResize="1" noEditPoints="1" noAdjustHandles="1" noChangeArrowheads="1" noChangeShapeType="1"/>
              </p:cNvPicPr>
              <p:nvPr/>
            </p:nvPicPr>
            <p:blipFill>
              <a:blip r:embed="rId9">
                <a:extLst>
                  <a:ext uri="{28A0092B-C50C-407E-A947-70E740481C1C}">
                    <a14:useLocalDpi xmlns:a14="http://schemas.microsoft.com/office/drawing/2010/main" val="0"/>
                  </a:ext>
                </a:extLst>
              </a:blip>
              <a:stretch>
                <a:fillRect/>
              </a:stretch>
            </p:blipFill>
            <p:spPr>
              <a:xfrm>
                <a:off x="9222886" y="2274621"/>
                <a:ext cx="2442539" cy="2210729"/>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47906322-859D-52FC-9C07-ABCFCC096398}"/>
                  </a:ext>
                </a:extLst>
              </p:cNvPr>
              <p:cNvGraphicFramePr>
                <a:graphicFrameLocks noChangeAspect="1"/>
              </p:cNvGraphicFramePr>
              <p:nvPr>
                <p:extLst>
                  <p:ext uri="{D42A27DB-BD31-4B8C-83A1-F6EECF244321}">
                    <p14:modId xmlns:p14="http://schemas.microsoft.com/office/powerpoint/2010/main" val="1868274887"/>
                  </p:ext>
                </p:extLst>
              </p:nvPr>
            </p:nvGraphicFramePr>
            <p:xfrm>
              <a:off x="7278447" y="4610930"/>
              <a:ext cx="2635956" cy="1882443"/>
            </p:xfrm>
            <a:graphic>
              <a:graphicData uri="http://schemas.microsoft.com/office/powerpoint/2016/slidezoom">
                <pslz:sldZm>
                  <pslz:sldZmObj sldId="268" cId="1950459672">
                    <pslz:zmPr id="{727AC88F-D3D2-470E-BB80-2A192758CAD9}" imageType="cover" transitionDur="1000">
                      <p166:blipFill xmlns:p166="http://schemas.microsoft.com/office/powerpoint/2016/6/main">
                        <a:blip r:embed="rId10">
                          <a:extLst>
                            <a:ext uri="{28A0092B-C50C-407E-A947-70E740481C1C}">
                              <a14:useLocalDpi xmlns:a14="http://schemas.microsoft.com/office/drawing/2010/main" val="0"/>
                            </a:ext>
                          </a:extLst>
                        </a:blip>
                        <a:stretch>
                          <a:fillRect/>
                        </a:stretch>
                      </p166:blipFill>
                      <p166:spPr xmlns:p166="http://schemas.microsoft.com/office/powerpoint/2016/6/main">
                        <a:xfrm>
                          <a:off x="0" y="0"/>
                          <a:ext cx="2635956" cy="1882443"/>
                        </a:xfrm>
                        <a:prstGeom prst="rect">
                          <a:avLst/>
                        </a:prstGeom>
                        <a:ln w="3175">
                          <a:noFill/>
                        </a:ln>
                      </p166:spPr>
                    </pslz:zmPr>
                  </pslz:sldZmObj>
                </pslz:sldZm>
              </a:graphicData>
            </a:graphic>
          </p:graphicFrame>
        </mc:Choice>
        <mc:Fallback xmlns="">
          <p:pic>
            <p:nvPicPr>
              <p:cNvPr id="36" name="Slide Zoom 35">
                <a:hlinkClick r:id="rId11" action="ppaction://hlinksldjump"/>
                <a:extLst>
                  <a:ext uri="{FF2B5EF4-FFF2-40B4-BE49-F238E27FC236}">
                    <a16:creationId xmlns:a16="http://schemas.microsoft.com/office/drawing/2014/main" id="{47906322-859D-52FC-9C07-ABCFCC096398}"/>
                  </a:ext>
                </a:extLst>
              </p:cNvPr>
              <p:cNvPicPr>
                <a:picLocks noGrp="1" noRot="1" noChangeAspect="1" noMove="1" noResize="1" noEditPoints="1" noAdjustHandles="1" noChangeArrowheads="1" noChangeShapeType="1"/>
              </p:cNvPicPr>
              <p:nvPr/>
            </p:nvPicPr>
            <p:blipFill>
              <a:blip r:embed="rId12">
                <a:extLst>
                  <a:ext uri="{28A0092B-C50C-407E-A947-70E740481C1C}">
                    <a14:useLocalDpi xmlns:a14="http://schemas.microsoft.com/office/drawing/2010/main" val="0"/>
                  </a:ext>
                </a:extLst>
              </a:blip>
              <a:stretch>
                <a:fillRect/>
              </a:stretch>
            </p:blipFill>
            <p:spPr>
              <a:xfrm>
                <a:off x="7278447" y="4610930"/>
                <a:ext cx="2635956" cy="1882443"/>
              </a:xfrm>
              <a:prstGeom prst="rect">
                <a:avLst/>
              </a:prstGeom>
              <a:ln w="3175">
                <a:noFill/>
              </a:ln>
            </p:spPr>
          </p:pic>
        </mc:Fallback>
      </mc:AlternateContent>
    </p:spTree>
    <p:extLst>
      <p:ext uri="{BB962C8B-B14F-4D97-AF65-F5344CB8AC3E}">
        <p14:creationId xmlns:p14="http://schemas.microsoft.com/office/powerpoint/2010/main" val="400927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A51D16C0-03BA-77F9-AA95-118730F39440}"/>
              </a:ext>
            </a:extLst>
          </p:cNvPr>
          <p:cNvSpPr txBox="1"/>
          <p:nvPr/>
        </p:nvSpPr>
        <p:spPr>
          <a:xfrm>
            <a:off x="644056" y="-170873"/>
            <a:ext cx="10044023" cy="19177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8000" kern="1200" spc="-150" dirty="0">
                <a:solidFill>
                  <a:srgbClr val="FFFFFF"/>
                </a:solidFill>
                <a:latin typeface="Raleway Black" pitchFamily="2" charset="0"/>
                <a:ea typeface="+mj-ea"/>
                <a:cs typeface="+mj-cs"/>
              </a:rPr>
              <a:t>Output</a:t>
            </a:r>
            <a:endParaRPr lang="en-US" sz="4000" kern="1200" spc="-150" dirty="0">
              <a:solidFill>
                <a:srgbClr val="FFFFFF"/>
              </a:solidFill>
              <a:latin typeface="Raleway Black" pitchFamily="2" charset="0"/>
              <a:ea typeface="+mj-ea"/>
              <a:cs typeface="+mj-cs"/>
            </a:endParaRPr>
          </a:p>
        </p:txBody>
      </p:sp>
      <p:graphicFrame>
        <p:nvGraphicFramePr>
          <p:cNvPr id="5" name="TextBox 2">
            <a:extLst>
              <a:ext uri="{FF2B5EF4-FFF2-40B4-BE49-F238E27FC236}">
                <a16:creationId xmlns:a16="http://schemas.microsoft.com/office/drawing/2014/main" id="{1234940C-F98A-0173-27E7-9783B868D6CC}"/>
              </a:ext>
            </a:extLst>
          </p:cNvPr>
          <p:cNvGraphicFramePr/>
          <p:nvPr>
            <p:extLst>
              <p:ext uri="{D42A27DB-BD31-4B8C-83A1-F6EECF244321}">
                <p14:modId xmlns:p14="http://schemas.microsoft.com/office/powerpoint/2010/main" val="33124315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8223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556BB0D-92A8-8156-4A9C-7A9DBD9663FD}"/>
              </a:ext>
            </a:extLst>
          </p:cNvPr>
          <p:cNvSpPr txBox="1"/>
          <p:nvPr/>
        </p:nvSpPr>
        <p:spPr>
          <a:xfrm>
            <a:off x="772285" y="233362"/>
            <a:ext cx="5323715" cy="646390"/>
          </a:xfrm>
          <a:prstGeom prst="rect">
            <a:avLst/>
          </a:prstGeom>
        </p:spPr>
        <p:txBody>
          <a:bodyPr vert="horz" lIns="91440" tIns="45720" rIns="91440" bIns="45720" rtlCol="0" anchor="b">
            <a:normAutofit fontScale="25000" lnSpcReduction="20000"/>
          </a:bodyPr>
          <a:lstStyle/>
          <a:p>
            <a:pPr>
              <a:lnSpc>
                <a:spcPct val="90000"/>
              </a:lnSpc>
              <a:spcBef>
                <a:spcPct val="0"/>
              </a:spcBef>
              <a:spcAft>
                <a:spcPts val="600"/>
              </a:spcAft>
            </a:pPr>
            <a:endParaRPr lang="en-US" sz="4000" kern="1200" spc="-150" dirty="0">
              <a:solidFill>
                <a:schemeClr val="tx1"/>
              </a:solidFill>
              <a:latin typeface="+mj-lt"/>
              <a:ea typeface="+mj-ea"/>
              <a:cs typeface="+mj-cs"/>
            </a:endParaRPr>
          </a:p>
          <a:p>
            <a:pPr>
              <a:lnSpc>
                <a:spcPct val="90000"/>
              </a:lnSpc>
              <a:spcBef>
                <a:spcPct val="0"/>
              </a:spcBef>
              <a:spcAft>
                <a:spcPts val="600"/>
              </a:spcAft>
            </a:pPr>
            <a:r>
              <a:rPr lang="en-US" sz="19200" kern="1200" spc="-150" dirty="0">
                <a:solidFill>
                  <a:schemeClr val="tx1"/>
                </a:solidFill>
                <a:latin typeface="Raleway Black" pitchFamily="2" charset="0"/>
                <a:ea typeface="+mj-ea"/>
                <a:cs typeface="+mj-cs"/>
              </a:rPr>
              <a:t>Conclusion </a:t>
            </a:r>
            <a:endParaRPr lang="en-US" sz="10500" kern="1200" spc="-150" dirty="0">
              <a:solidFill>
                <a:schemeClr val="tx1"/>
              </a:solidFill>
              <a:latin typeface="Raleway Black" pitchFamily="2" charset="0"/>
              <a:ea typeface="+mj-ea"/>
              <a:cs typeface="+mj-cs"/>
            </a:endParaRPr>
          </a:p>
        </p:txBody>
      </p:sp>
      <p:sp>
        <p:nvSpPr>
          <p:cNvPr id="3" name="TextBox 2">
            <a:extLst>
              <a:ext uri="{FF2B5EF4-FFF2-40B4-BE49-F238E27FC236}">
                <a16:creationId xmlns:a16="http://schemas.microsoft.com/office/drawing/2014/main" id="{5D963754-348E-488A-1457-3DCAB8004575}"/>
              </a:ext>
            </a:extLst>
          </p:cNvPr>
          <p:cNvSpPr txBox="1"/>
          <p:nvPr/>
        </p:nvSpPr>
        <p:spPr>
          <a:xfrm>
            <a:off x="442085" y="1113114"/>
            <a:ext cx="6746115" cy="4614826"/>
          </a:xfrm>
          <a:prstGeom prst="rect">
            <a:avLst/>
          </a:prstGeom>
        </p:spPr>
        <p:txBody>
          <a:bodyPr vert="horz" lIns="91440" tIns="45720" rIns="91440" bIns="45720" rtlCol="0" anchor="t">
            <a:noAutofit/>
          </a:bodyPr>
          <a:lstStyle/>
          <a:p>
            <a:pPr algn="just">
              <a:lnSpc>
                <a:spcPct val="90000"/>
              </a:lnSpc>
              <a:spcAft>
                <a:spcPts val="600"/>
              </a:spcAft>
            </a:pPr>
            <a:r>
              <a:rPr lang="en-US" sz="2400" spc="-150" dirty="0">
                <a:cs typeface="Times New Roman" panose="02020603050405020304" pitchFamily="18" charset="0"/>
              </a:rPr>
              <a:t>In conclusion, the development and implementation of a Model with kids learning app offer a promising avenue for fostering educational growth and personal development in children. By harnessing the power of technology and interactive design, such an app can engage young learners in meaningful ways, catering to their diverse interests and learning styles. Through the incorporation of age-appropriate content, gamified experiences, and personalized feedback mechanisms, the app has the potential to inspire curiosity, promote critical thinking, and cultivate essential skills in children from a young age. As we continue to refine and expand upon these efforts, the ultimate aim is to empower children to become lifelong learners, equipped with the knowledge, confidence, and enthusiasm needed to thrive in an ever-evolving world.</a:t>
            </a:r>
          </a:p>
        </p:txBody>
      </p:sp>
      <p:sp>
        <p:nvSpPr>
          <p:cNvPr id="21" name="Rectangle 2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Education">
            <a:extLst>
              <a:ext uri="{FF2B5EF4-FFF2-40B4-BE49-F238E27FC236}">
                <a16:creationId xmlns:a16="http://schemas.microsoft.com/office/drawing/2014/main" id="{F06C0337-C9CA-FEBF-FE6C-BADA8B83CB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2458003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F9D664D-3C3D-0582-D8D8-46B13D153B12}"/>
              </a:ext>
            </a:extLst>
          </p:cNvPr>
          <p:cNvSpPr txBox="1"/>
          <p:nvPr/>
        </p:nvSpPr>
        <p:spPr>
          <a:xfrm>
            <a:off x="5255260" y="1188637"/>
            <a:ext cx="5852711" cy="1597228"/>
          </a:xfrm>
          <a:prstGeom prst="rect">
            <a:avLst/>
          </a:prstGeom>
        </p:spPr>
        <p:txBody>
          <a:bodyPr vert="horz" lIns="91440" tIns="45720" rIns="91440" bIns="45720" rtlCol="0" anchor="ctr">
            <a:normAutofit fontScale="92500"/>
          </a:bodyPr>
          <a:lstStyle/>
          <a:p>
            <a:pPr>
              <a:lnSpc>
                <a:spcPct val="90000"/>
              </a:lnSpc>
              <a:spcBef>
                <a:spcPct val="0"/>
              </a:spcBef>
              <a:spcAft>
                <a:spcPts val="600"/>
              </a:spcAft>
            </a:pPr>
            <a:endParaRPr lang="en-US" sz="5100" kern="1200" spc="-150" dirty="0">
              <a:solidFill>
                <a:schemeClr val="tx1"/>
              </a:solidFill>
              <a:latin typeface="+mj-lt"/>
              <a:ea typeface="+mj-ea"/>
              <a:cs typeface="+mj-cs"/>
            </a:endParaRPr>
          </a:p>
          <a:p>
            <a:pPr>
              <a:lnSpc>
                <a:spcPct val="90000"/>
              </a:lnSpc>
              <a:spcBef>
                <a:spcPct val="0"/>
              </a:spcBef>
              <a:spcAft>
                <a:spcPts val="600"/>
              </a:spcAft>
            </a:pPr>
            <a:r>
              <a:rPr lang="en-US" sz="5100" kern="1200" spc="-150" dirty="0">
                <a:solidFill>
                  <a:schemeClr val="tx1"/>
                </a:solidFill>
                <a:latin typeface="Raleway Black" pitchFamily="2" charset="0"/>
                <a:ea typeface="+mj-ea"/>
                <a:cs typeface="+mj-cs"/>
              </a:rPr>
              <a:t>Effect over Society</a:t>
            </a:r>
          </a:p>
        </p:txBody>
      </p:sp>
      <p:pic>
        <p:nvPicPr>
          <p:cNvPr id="7" name="Graphic 6" descr="Classroom">
            <a:extLst>
              <a:ext uri="{FF2B5EF4-FFF2-40B4-BE49-F238E27FC236}">
                <a16:creationId xmlns:a16="http://schemas.microsoft.com/office/drawing/2014/main" id="{5EFCD75C-42C0-B86C-A359-4E2435607E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3357" y="1700588"/>
            <a:ext cx="3533985" cy="3533985"/>
          </a:xfrm>
          <a:prstGeom prst="rect">
            <a:avLst/>
          </a:prstGeom>
        </p:spPr>
      </p:pic>
      <p:sp>
        <p:nvSpPr>
          <p:cNvPr id="3" name="TextBox 2">
            <a:extLst>
              <a:ext uri="{FF2B5EF4-FFF2-40B4-BE49-F238E27FC236}">
                <a16:creationId xmlns:a16="http://schemas.microsoft.com/office/drawing/2014/main" id="{8F6A5698-BCD9-45CB-844F-2D7C50BBD82C}"/>
              </a:ext>
            </a:extLst>
          </p:cNvPr>
          <p:cNvSpPr txBox="1"/>
          <p:nvPr/>
        </p:nvSpPr>
        <p:spPr>
          <a:xfrm>
            <a:off x="5255260" y="2998278"/>
            <a:ext cx="4975860" cy="272819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000" spc="-150" dirty="0"/>
          </a:p>
          <a:p>
            <a:pPr indent="-228600">
              <a:lnSpc>
                <a:spcPct val="90000"/>
              </a:lnSpc>
              <a:spcAft>
                <a:spcPts val="600"/>
              </a:spcAft>
              <a:buFont typeface="Arial" panose="020B0604020202020204" pitchFamily="34" charset="0"/>
              <a:buChar char="•"/>
            </a:pPr>
            <a:r>
              <a:rPr lang="en-US" sz="2000" b="1" dirty="0">
                <a:effectLst/>
                <a:latin typeface="Times New Roman" panose="02020603050405020304" pitchFamily="18" charset="0"/>
                <a:cs typeface="Times New Roman" panose="02020603050405020304" pitchFamily="18" charset="0"/>
              </a:rPr>
              <a:t>Contribution to Academic Knowledge</a:t>
            </a:r>
          </a:p>
          <a:p>
            <a:pPr indent="-228600">
              <a:lnSpc>
                <a:spcPct val="90000"/>
              </a:lnSpc>
              <a:spcAft>
                <a:spcPts val="6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It will promote the Government’s    theme  Digital India</a:t>
            </a:r>
            <a:endParaRPr lang="en-US" sz="2000" b="1"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0459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CEF6C2F-9906-4F89-9B4F-598E9F344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1E12CD6-A76F-439F-9C98-C0211D8F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495B1C-EBB9-169C-1392-C61405194EA7}"/>
              </a:ext>
            </a:extLst>
          </p:cNvPr>
          <p:cNvSpPr txBox="1"/>
          <p:nvPr/>
        </p:nvSpPr>
        <p:spPr>
          <a:xfrm>
            <a:off x="838200" y="4636802"/>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kern="1200" spc="-150" dirty="0">
                <a:solidFill>
                  <a:schemeClr val="tx1"/>
                </a:solidFill>
                <a:latin typeface="+mj-lt"/>
                <a:ea typeface="+mj-ea"/>
                <a:cs typeface="+mj-cs"/>
              </a:rPr>
              <a:t>Gantt Chart</a:t>
            </a:r>
          </a:p>
        </p:txBody>
      </p:sp>
      <p:graphicFrame>
        <p:nvGraphicFramePr>
          <p:cNvPr id="2" name="Table 1">
            <a:extLst>
              <a:ext uri="{FF2B5EF4-FFF2-40B4-BE49-F238E27FC236}">
                <a16:creationId xmlns:a16="http://schemas.microsoft.com/office/drawing/2014/main" id="{CF8CBA5F-F38C-D53A-AF58-EFB6BA4300D9}"/>
              </a:ext>
            </a:extLst>
          </p:cNvPr>
          <p:cNvGraphicFramePr>
            <a:graphicFrameLocks noGrp="1"/>
          </p:cNvGraphicFramePr>
          <p:nvPr>
            <p:extLst>
              <p:ext uri="{D42A27DB-BD31-4B8C-83A1-F6EECF244321}">
                <p14:modId xmlns:p14="http://schemas.microsoft.com/office/powerpoint/2010/main" val="2316562690"/>
              </p:ext>
            </p:extLst>
          </p:nvPr>
        </p:nvGraphicFramePr>
        <p:xfrm>
          <a:off x="123568" y="164757"/>
          <a:ext cx="11846012" cy="4480560"/>
        </p:xfrm>
        <a:graphic>
          <a:graphicData uri="http://schemas.openxmlformats.org/drawingml/2006/table">
            <a:tbl>
              <a:tblPr firstRow="1" bandRow="1">
                <a:tableStyleId>{5C22544A-7EE6-4342-B048-85BDC9FD1C3A}</a:tableStyleId>
              </a:tblPr>
              <a:tblGrid>
                <a:gridCol w="1906105">
                  <a:extLst>
                    <a:ext uri="{9D8B030D-6E8A-4147-A177-3AD203B41FA5}">
                      <a16:colId xmlns:a16="http://schemas.microsoft.com/office/drawing/2014/main" val="352117605"/>
                    </a:ext>
                  </a:extLst>
                </a:gridCol>
                <a:gridCol w="1769956">
                  <a:extLst>
                    <a:ext uri="{9D8B030D-6E8A-4147-A177-3AD203B41FA5}">
                      <a16:colId xmlns:a16="http://schemas.microsoft.com/office/drawing/2014/main" val="2462615984"/>
                    </a:ext>
                  </a:extLst>
                </a:gridCol>
                <a:gridCol w="1452272">
                  <a:extLst>
                    <a:ext uri="{9D8B030D-6E8A-4147-A177-3AD203B41FA5}">
                      <a16:colId xmlns:a16="http://schemas.microsoft.com/office/drawing/2014/main" val="3141499864"/>
                    </a:ext>
                  </a:extLst>
                </a:gridCol>
                <a:gridCol w="1648934">
                  <a:extLst>
                    <a:ext uri="{9D8B030D-6E8A-4147-A177-3AD203B41FA5}">
                      <a16:colId xmlns:a16="http://schemas.microsoft.com/office/drawing/2014/main" val="2353774244"/>
                    </a:ext>
                  </a:extLst>
                </a:gridCol>
                <a:gridCol w="1618675">
                  <a:extLst>
                    <a:ext uri="{9D8B030D-6E8A-4147-A177-3AD203B41FA5}">
                      <a16:colId xmlns:a16="http://schemas.microsoft.com/office/drawing/2014/main" val="1392761947"/>
                    </a:ext>
                  </a:extLst>
                </a:gridCol>
                <a:gridCol w="1754827">
                  <a:extLst>
                    <a:ext uri="{9D8B030D-6E8A-4147-A177-3AD203B41FA5}">
                      <a16:colId xmlns:a16="http://schemas.microsoft.com/office/drawing/2014/main" val="1202456889"/>
                    </a:ext>
                  </a:extLst>
                </a:gridCol>
                <a:gridCol w="1695243">
                  <a:extLst>
                    <a:ext uri="{9D8B030D-6E8A-4147-A177-3AD203B41FA5}">
                      <a16:colId xmlns:a16="http://schemas.microsoft.com/office/drawing/2014/main" val="4282968243"/>
                    </a:ext>
                  </a:extLst>
                </a:gridCol>
              </a:tblGrid>
              <a:tr h="582580">
                <a:tc>
                  <a:txBody>
                    <a:bodyPr/>
                    <a:lstStyle/>
                    <a:p>
                      <a:r>
                        <a:rPr lang="en-US" dirty="0"/>
                        <a:t>           </a:t>
                      </a:r>
                      <a:r>
                        <a:rPr lang="en-US" sz="1800" b="0" i="0" u="none" strike="noStrike" noProof="0" dirty="0">
                          <a:latin typeface="Arial"/>
                        </a:rPr>
                        <a:t>Task</a:t>
                      </a:r>
                      <a:endParaRPr lang="en-US" dirty="0"/>
                    </a:p>
                  </a:txBody>
                  <a:tcPr/>
                </a:tc>
                <a:tc>
                  <a:txBody>
                    <a:bodyPr/>
                    <a:lstStyle/>
                    <a:p>
                      <a:pPr lvl="0">
                        <a:buNone/>
                      </a:pPr>
                      <a:r>
                        <a:rPr lang="en-US" sz="1800" b="0" i="0" u="none" strike="noStrike" noProof="0" dirty="0">
                          <a:latin typeface="Arial"/>
                        </a:rPr>
                        <a:t> 4April-5April</a:t>
                      </a:r>
                      <a:endParaRPr lang="en-US" dirty="0"/>
                    </a:p>
                  </a:txBody>
                  <a:tcPr/>
                </a:tc>
                <a:tc>
                  <a:txBody>
                    <a:bodyPr/>
                    <a:lstStyle/>
                    <a:p>
                      <a:pPr lvl="0">
                        <a:buNone/>
                      </a:pPr>
                      <a:r>
                        <a:rPr lang="en-US" dirty="0"/>
                        <a:t>7April-8April</a:t>
                      </a:r>
                    </a:p>
                  </a:txBody>
                  <a:tcPr/>
                </a:tc>
                <a:tc>
                  <a:txBody>
                    <a:bodyPr/>
                    <a:lstStyle/>
                    <a:p>
                      <a:pPr lvl="0">
                        <a:buNone/>
                      </a:pPr>
                      <a:r>
                        <a:rPr lang="en-US" sz="1800" b="0" i="0" u="none" strike="noStrike" noProof="0" dirty="0">
                          <a:latin typeface="Arial"/>
                        </a:rPr>
                        <a:t> 11April-13April</a:t>
                      </a:r>
                      <a:endParaRPr lang="en-US" dirty="0"/>
                    </a:p>
                  </a:txBody>
                  <a:tcPr/>
                </a:tc>
                <a:tc>
                  <a:txBody>
                    <a:bodyPr/>
                    <a:lstStyle/>
                    <a:p>
                      <a:pPr lvl="0">
                        <a:buNone/>
                      </a:pPr>
                      <a:r>
                        <a:rPr lang="en-US" dirty="0"/>
                        <a:t>14April-16April</a:t>
                      </a:r>
                    </a:p>
                  </a:txBody>
                  <a:tcPr/>
                </a:tc>
                <a:tc>
                  <a:txBody>
                    <a:bodyPr/>
                    <a:lstStyle/>
                    <a:p>
                      <a:pPr lvl="0">
                        <a:buNone/>
                      </a:pPr>
                      <a:r>
                        <a:rPr lang="en-US" dirty="0"/>
                        <a:t>17April-18April</a:t>
                      </a:r>
                    </a:p>
                  </a:txBody>
                  <a:tcPr/>
                </a:tc>
                <a:tc>
                  <a:txBody>
                    <a:bodyPr/>
                    <a:lstStyle/>
                    <a:p>
                      <a:pPr lvl="0">
                        <a:buNone/>
                      </a:pPr>
                      <a:r>
                        <a:rPr lang="en-US" dirty="0"/>
                        <a:t>19April-20April</a:t>
                      </a:r>
                    </a:p>
                  </a:txBody>
                  <a:tcPr/>
                </a:tc>
                <a:extLst>
                  <a:ext uri="{0D108BD9-81ED-4DB2-BD59-A6C34878D82A}">
                    <a16:rowId xmlns:a16="http://schemas.microsoft.com/office/drawing/2014/main" val="4031930978"/>
                  </a:ext>
                </a:extLst>
              </a:tr>
              <a:tr h="582580">
                <a:tc>
                  <a:txBody>
                    <a:bodyPr/>
                    <a:lstStyle/>
                    <a:p>
                      <a:pPr lvl="0">
                        <a:buNone/>
                      </a:pPr>
                      <a:r>
                        <a:rPr lang="en-US" sz="1800" b="0" i="0" u="none" strike="noStrike" noProof="0" dirty="0">
                          <a:latin typeface="Arial"/>
                        </a:rPr>
                        <a:t>Develop project proposal </a:t>
                      </a:r>
                      <a:endParaRPr lang="en-US" dirty="0"/>
                    </a:p>
                  </a:txBody>
                  <a:tcPr/>
                </a:tc>
                <a:tc>
                  <a:txBody>
                    <a:bodyPr/>
                    <a:lstStyle/>
                    <a:p>
                      <a:pPr lvl="0">
                        <a:buNone/>
                      </a:pPr>
                      <a:endParaRPr lang="en-US" sz="1800" b="0" i="0" u="none" strike="noStrike" noProof="0" dirty="0">
                        <a:latin typeface="Arial"/>
                      </a:endParaRPr>
                    </a:p>
                    <a:p>
                      <a:pPr lvl="0">
                        <a:buNone/>
                      </a:pPr>
                      <a:r>
                        <a:rPr lang="en-US" sz="1800" b="0" i="0" u="none" strike="noStrike" noProof="0" dirty="0">
                          <a:latin typeface="Arial"/>
                        </a:rPr>
                        <a:t>     2  days</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56010954"/>
                  </a:ext>
                </a:extLst>
              </a:tr>
              <a:tr h="582580">
                <a:tc>
                  <a:txBody>
                    <a:bodyPr/>
                    <a:lstStyle/>
                    <a:p>
                      <a:pPr lvl="0">
                        <a:buNone/>
                      </a:pPr>
                      <a:r>
                        <a:rPr lang="en-US" sz="1800" b="0" i="0" u="none" strike="noStrike" noProof="0" dirty="0">
                          <a:latin typeface="Arial"/>
                        </a:rPr>
                        <a:t>Analysis</a:t>
                      </a:r>
                      <a:endParaRPr lang="en-US" dirty="0"/>
                    </a:p>
                  </a:txBody>
                  <a:tcPr/>
                </a:tc>
                <a:tc>
                  <a:txBody>
                    <a:bodyPr/>
                    <a:lstStyle/>
                    <a:p>
                      <a:endParaRPr lang="en-US" dirty="0"/>
                    </a:p>
                  </a:txBody>
                  <a:tcPr/>
                </a:tc>
                <a:tc>
                  <a:txBody>
                    <a:bodyPr/>
                    <a:lstStyle/>
                    <a:p>
                      <a:pPr lvl="0">
                        <a:buNone/>
                      </a:pPr>
                      <a:endParaRPr lang="en-US" sz="1800" b="0" i="0" u="none" strike="noStrike" noProof="0" dirty="0">
                        <a:latin typeface="Arial"/>
                      </a:endParaRPr>
                    </a:p>
                    <a:p>
                      <a:pPr lvl="0">
                        <a:buNone/>
                      </a:pPr>
                      <a:r>
                        <a:rPr lang="en-US" sz="1800" b="0" i="0" u="none" strike="noStrike" noProof="0" dirty="0">
                          <a:latin typeface="Arial"/>
                        </a:rPr>
                        <a:t>1 days</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6597829"/>
                  </a:ext>
                </a:extLst>
              </a:tr>
              <a:tr h="582580">
                <a:tc>
                  <a:txBody>
                    <a:bodyPr/>
                    <a:lstStyle/>
                    <a:p>
                      <a:pPr lvl="0">
                        <a:buNone/>
                      </a:pPr>
                      <a:r>
                        <a:rPr lang="en-US" sz="1800" b="0" i="0" u="none" strike="noStrike" noProof="0" dirty="0">
                          <a:latin typeface="Arial"/>
                        </a:rPr>
                        <a:t>Designing</a:t>
                      </a:r>
                      <a:endParaRPr lang="en-US" dirty="0"/>
                    </a:p>
                  </a:txBody>
                  <a:tcPr/>
                </a:tc>
                <a:tc>
                  <a:txBody>
                    <a:bodyPr/>
                    <a:lstStyle/>
                    <a:p>
                      <a:endParaRPr lang="en-US"/>
                    </a:p>
                  </a:txBody>
                  <a:tcPr/>
                </a:tc>
                <a:tc>
                  <a:txBody>
                    <a:bodyPr/>
                    <a:lstStyle/>
                    <a:p>
                      <a:endParaRPr lang="en-US" dirty="0"/>
                    </a:p>
                  </a:txBody>
                  <a:tcPr/>
                </a:tc>
                <a:tc>
                  <a:txBody>
                    <a:bodyPr/>
                    <a:lstStyle/>
                    <a:p>
                      <a:pPr lvl="0">
                        <a:buNone/>
                      </a:pPr>
                      <a:endParaRPr lang="en-US" sz="1800" b="0" i="0" u="none" strike="noStrike" noProof="0" dirty="0">
                        <a:latin typeface="Arial"/>
                      </a:endParaRPr>
                    </a:p>
                    <a:p>
                      <a:pPr lvl="0">
                        <a:buNone/>
                      </a:pPr>
                      <a:r>
                        <a:rPr lang="en-US" sz="1800" b="0" i="0" u="none" strike="noStrike" noProof="0" dirty="0">
                          <a:latin typeface="Arial"/>
                        </a:rPr>
                        <a:t>2days</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123010139"/>
                  </a:ext>
                </a:extLst>
              </a:tr>
              <a:tr h="582580">
                <a:tc>
                  <a:txBody>
                    <a:bodyPr/>
                    <a:lstStyle/>
                    <a:p>
                      <a:pPr lvl="0">
                        <a:buNone/>
                      </a:pPr>
                      <a:r>
                        <a:rPr lang="en-US" sz="1800" b="0" i="0" u="none" strike="noStrike" noProof="0" dirty="0">
                          <a:latin typeface="Arial"/>
                        </a:rPr>
                        <a:t>Coding</a:t>
                      </a:r>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pPr lvl="0">
                        <a:buNone/>
                      </a:pPr>
                      <a:endParaRPr lang="en-US" sz="1800" b="0" i="0" u="none" strike="noStrike" noProof="0" dirty="0">
                        <a:latin typeface="Arial"/>
                      </a:endParaRPr>
                    </a:p>
                    <a:p>
                      <a:pPr lvl="0">
                        <a:buNone/>
                      </a:pPr>
                      <a:r>
                        <a:rPr lang="en-US" sz="1800" b="0" i="0" u="none" strike="noStrike" noProof="0" dirty="0">
                          <a:latin typeface="Arial"/>
                        </a:rPr>
                        <a:t>2days</a:t>
                      </a:r>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975956584"/>
                  </a:ext>
                </a:extLst>
              </a:tr>
              <a:tr h="582580">
                <a:tc>
                  <a:txBody>
                    <a:bodyPr/>
                    <a:lstStyle/>
                    <a:p>
                      <a:pPr lvl="0">
                        <a:buNone/>
                      </a:pPr>
                      <a:r>
                        <a:rPr lang="en-US" sz="1800" b="0" i="0" u="none" strike="noStrike" noProof="0" dirty="0">
                          <a:latin typeface="Arial"/>
                        </a:rPr>
                        <a:t>Unit Testing</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pPr lvl="0">
                        <a:buNone/>
                      </a:pPr>
                      <a:endParaRPr lang="en-US" sz="1800" b="0" i="0" u="none" strike="noStrike" noProof="0" dirty="0">
                        <a:latin typeface="Arial"/>
                      </a:endParaRPr>
                    </a:p>
                    <a:p>
                      <a:pPr lvl="0">
                        <a:buNone/>
                      </a:pPr>
                      <a:r>
                        <a:rPr lang="en-US" sz="1800" b="0" i="0" u="none" strike="noStrike" noProof="0" dirty="0">
                          <a:latin typeface="Arial"/>
                        </a:rPr>
                        <a:t>1days</a:t>
                      </a:r>
                      <a:endParaRPr lang="en-US" dirty="0"/>
                    </a:p>
                  </a:txBody>
                  <a:tcPr/>
                </a:tc>
                <a:tc>
                  <a:txBody>
                    <a:bodyPr/>
                    <a:lstStyle/>
                    <a:p>
                      <a:endParaRPr lang="en-US" dirty="0"/>
                    </a:p>
                  </a:txBody>
                  <a:tcPr/>
                </a:tc>
                <a:extLst>
                  <a:ext uri="{0D108BD9-81ED-4DB2-BD59-A6C34878D82A}">
                    <a16:rowId xmlns:a16="http://schemas.microsoft.com/office/drawing/2014/main" val="4254438547"/>
                  </a:ext>
                </a:extLst>
              </a:tr>
              <a:tr h="582580">
                <a:tc>
                  <a:txBody>
                    <a:bodyPr/>
                    <a:lstStyle/>
                    <a:p>
                      <a:pPr lvl="0">
                        <a:buNone/>
                      </a:pPr>
                      <a:r>
                        <a:rPr lang="en-US" sz="1800" b="0" i="0" u="none" strike="noStrike" noProof="0" dirty="0">
                          <a:latin typeface="Arial"/>
                        </a:rPr>
                        <a:t>Implementation</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pPr lvl="0">
                        <a:buNone/>
                      </a:pPr>
                      <a:endParaRPr lang="en-US" sz="1800" b="0" i="0" u="none" strike="noStrike" noProof="0" dirty="0">
                        <a:latin typeface="Arial"/>
                      </a:endParaRPr>
                    </a:p>
                    <a:p>
                      <a:pPr lvl="0">
                        <a:buNone/>
                      </a:pPr>
                      <a:r>
                        <a:rPr lang="en-US" sz="1800" b="0" i="0" u="none" strike="noStrike" noProof="0" dirty="0">
                          <a:latin typeface="Arial"/>
                        </a:rPr>
                        <a:t> 2 days</a:t>
                      </a:r>
                      <a:endParaRPr lang="en-US" dirty="0"/>
                    </a:p>
                  </a:txBody>
                  <a:tcPr/>
                </a:tc>
                <a:extLst>
                  <a:ext uri="{0D108BD9-81ED-4DB2-BD59-A6C34878D82A}">
                    <a16:rowId xmlns:a16="http://schemas.microsoft.com/office/drawing/2014/main" val="697860837"/>
                  </a:ext>
                </a:extLst>
              </a:tr>
            </a:tbl>
          </a:graphicData>
        </a:graphic>
      </p:graphicFrame>
    </p:spTree>
    <p:extLst>
      <p:ext uri="{BB962C8B-B14F-4D97-AF65-F5344CB8AC3E}">
        <p14:creationId xmlns:p14="http://schemas.microsoft.com/office/powerpoint/2010/main" val="2766237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989255-EFC8-34C5-DCD9-14E8DF7FEFB2}"/>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9600" kern="1200" dirty="0">
                <a:solidFill>
                  <a:srgbClr val="FFFFFF"/>
                </a:solidFill>
              </a:rPr>
              <a:t>THANK YOU!</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472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D3855F9-CA3A-7E2C-2EA4-CBF33B8F2527}"/>
              </a:ext>
            </a:extLst>
          </p:cNvPr>
          <p:cNvSpPr/>
          <p:nvPr/>
        </p:nvSpPr>
        <p:spPr>
          <a:xfrm>
            <a:off x="774935" y="358087"/>
            <a:ext cx="6444288" cy="6092074"/>
          </a:xfrm>
          <a:prstGeom prst="ellipse">
            <a:avLst/>
          </a:prstGeom>
          <a:solidFill>
            <a:schemeClr val="bg2">
              <a:lumMod val="75000"/>
              <a:alpha val="70000"/>
            </a:schemeClr>
          </a:solid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descr="Lightbulb with solid fill">
            <a:extLst>
              <a:ext uri="{FF2B5EF4-FFF2-40B4-BE49-F238E27FC236}">
                <a16:creationId xmlns:a16="http://schemas.microsoft.com/office/drawing/2014/main" id="{B4462F18-641B-EFD9-0BCA-EA14D2545B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97984" y="2094703"/>
            <a:ext cx="4030107" cy="4030107"/>
          </a:xfrm>
          <a:prstGeom prst="rect">
            <a:avLst/>
          </a:prstGeom>
        </p:spPr>
      </p:pic>
      <p:sp>
        <p:nvSpPr>
          <p:cNvPr id="4" name="TextBox 3">
            <a:extLst>
              <a:ext uri="{FF2B5EF4-FFF2-40B4-BE49-F238E27FC236}">
                <a16:creationId xmlns:a16="http://schemas.microsoft.com/office/drawing/2014/main" id="{AAC22264-0649-98C6-10B9-4F42F2E770B3}"/>
              </a:ext>
            </a:extLst>
          </p:cNvPr>
          <p:cNvSpPr txBox="1"/>
          <p:nvPr/>
        </p:nvSpPr>
        <p:spPr>
          <a:xfrm>
            <a:off x="1802965" y="1266683"/>
            <a:ext cx="4464427" cy="923330"/>
          </a:xfrm>
          <a:prstGeom prst="rect">
            <a:avLst/>
          </a:prstGeom>
          <a:noFill/>
        </p:spPr>
        <p:txBody>
          <a:bodyPr wrap="square" rtlCol="0">
            <a:spAutoFit/>
          </a:bodyPr>
          <a:lstStyle/>
          <a:p>
            <a:pPr algn="ctr"/>
            <a:r>
              <a:rPr lang="en-IN" sz="5400" spc="-150" dirty="0">
                <a:solidFill>
                  <a:schemeClr val="bg1"/>
                </a:solidFill>
                <a:latin typeface="Raleway Black" panose="020F0502020204030204" pitchFamily="2" charset="0"/>
              </a:rPr>
              <a:t>Introduction</a:t>
            </a:r>
            <a:endParaRPr lang="en-IN" sz="3600" spc="-150" dirty="0">
              <a:solidFill>
                <a:schemeClr val="bg1"/>
              </a:solidFill>
              <a:latin typeface="Raleway Black" panose="020F0502020204030204" pitchFamily="2" charset="0"/>
            </a:endParaRPr>
          </a:p>
        </p:txBody>
      </p:sp>
      <p:grpSp>
        <p:nvGrpSpPr>
          <p:cNvPr id="23" name="Group 22">
            <a:extLst>
              <a:ext uri="{FF2B5EF4-FFF2-40B4-BE49-F238E27FC236}">
                <a16:creationId xmlns:a16="http://schemas.microsoft.com/office/drawing/2014/main" id="{F4C536F0-FB8B-FA77-5083-A7A665A90435}"/>
              </a:ext>
            </a:extLst>
          </p:cNvPr>
          <p:cNvGrpSpPr/>
          <p:nvPr/>
        </p:nvGrpSpPr>
        <p:grpSpPr>
          <a:xfrm>
            <a:off x="6942911" y="1629251"/>
            <a:ext cx="867144" cy="475959"/>
            <a:chOff x="6381613" y="1384300"/>
            <a:chExt cx="867144" cy="475959"/>
          </a:xfrm>
          <a:solidFill>
            <a:schemeClr val="bg1"/>
          </a:solidFill>
        </p:grpSpPr>
        <p:cxnSp>
          <p:nvCxnSpPr>
            <p:cNvPr id="14" name="Straight Connector 13">
              <a:extLst>
                <a:ext uri="{FF2B5EF4-FFF2-40B4-BE49-F238E27FC236}">
                  <a16:creationId xmlns:a16="http://schemas.microsoft.com/office/drawing/2014/main" id="{BF674D56-7B22-94A7-11BB-1A0EFB3518E1}"/>
                </a:ext>
              </a:extLst>
            </p:cNvPr>
            <p:cNvCxnSpPr>
              <a:cxnSpLocks/>
            </p:cNvCxnSpPr>
            <p:nvPr/>
          </p:nvCxnSpPr>
          <p:spPr>
            <a:xfrm flipV="1">
              <a:off x="6381613" y="1536700"/>
              <a:ext cx="743087" cy="323559"/>
            </a:xfrm>
            <a:prstGeom prst="line">
              <a:avLst/>
            </a:prstGeom>
            <a:grp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Flowchart: Connector 20">
              <a:extLst>
                <a:ext uri="{FF2B5EF4-FFF2-40B4-BE49-F238E27FC236}">
                  <a16:creationId xmlns:a16="http://schemas.microsoft.com/office/drawing/2014/main" id="{37177CE5-85BA-61F2-3A98-359D4421B949}"/>
                </a:ext>
              </a:extLst>
            </p:cNvPr>
            <p:cNvSpPr/>
            <p:nvPr/>
          </p:nvSpPr>
          <p:spPr>
            <a:xfrm flipH="1" flipV="1">
              <a:off x="7001656" y="1384300"/>
              <a:ext cx="247101" cy="266700"/>
            </a:xfrm>
            <a:prstGeom prst="flowChartConnec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25" name="Straight Connector 24">
            <a:extLst>
              <a:ext uri="{FF2B5EF4-FFF2-40B4-BE49-F238E27FC236}">
                <a16:creationId xmlns:a16="http://schemas.microsoft.com/office/drawing/2014/main" id="{32EA7291-815A-F8FE-D0E9-4A9D9D05BE27}"/>
              </a:ext>
            </a:extLst>
          </p:cNvPr>
          <p:cNvCxnSpPr>
            <a:cxnSpLocks/>
          </p:cNvCxnSpPr>
          <p:nvPr/>
        </p:nvCxnSpPr>
        <p:spPr>
          <a:xfrm>
            <a:off x="7253512" y="3405614"/>
            <a:ext cx="1657200" cy="0"/>
          </a:xfrm>
          <a:prstGeom prst="line">
            <a:avLst/>
          </a:prstGeom>
          <a:solidFill>
            <a:schemeClr val="bg1"/>
          </a:solid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Flowchart: Connector 25">
            <a:extLst>
              <a:ext uri="{FF2B5EF4-FFF2-40B4-BE49-F238E27FC236}">
                <a16:creationId xmlns:a16="http://schemas.microsoft.com/office/drawing/2014/main" id="{68AC4155-1592-44C3-A58C-68E9074485D7}"/>
              </a:ext>
            </a:extLst>
          </p:cNvPr>
          <p:cNvSpPr/>
          <p:nvPr/>
        </p:nvSpPr>
        <p:spPr>
          <a:xfrm flipH="1" flipV="1">
            <a:off x="8863194" y="3278430"/>
            <a:ext cx="247101" cy="2667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1" name="Straight Connector 30">
            <a:extLst>
              <a:ext uri="{FF2B5EF4-FFF2-40B4-BE49-F238E27FC236}">
                <a16:creationId xmlns:a16="http://schemas.microsoft.com/office/drawing/2014/main" id="{DE2AA6B3-FA32-FE39-23F5-6F8CE0942247}"/>
              </a:ext>
            </a:extLst>
          </p:cNvPr>
          <p:cNvCxnSpPr>
            <a:cxnSpLocks/>
          </p:cNvCxnSpPr>
          <p:nvPr/>
        </p:nvCxnSpPr>
        <p:spPr>
          <a:xfrm>
            <a:off x="6819298" y="4904214"/>
            <a:ext cx="622902" cy="188486"/>
          </a:xfrm>
          <a:prstGeom prst="line">
            <a:avLst/>
          </a:prstGeom>
          <a:solidFill>
            <a:schemeClr val="bg1"/>
          </a:solid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Flowchart: Connector 32">
            <a:extLst>
              <a:ext uri="{FF2B5EF4-FFF2-40B4-BE49-F238E27FC236}">
                <a16:creationId xmlns:a16="http://schemas.microsoft.com/office/drawing/2014/main" id="{415CEF99-D83F-D5E8-3CA0-AA9E2EA8D8A9}"/>
              </a:ext>
            </a:extLst>
          </p:cNvPr>
          <p:cNvSpPr/>
          <p:nvPr/>
        </p:nvSpPr>
        <p:spPr>
          <a:xfrm flipH="1" flipV="1">
            <a:off x="7341947" y="4959350"/>
            <a:ext cx="247101" cy="2667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pslz="http://schemas.microsoft.com/office/powerpoint/2016/slidezoom">
        <mc:Choice Requires="pslz">
          <p:graphicFrame>
            <p:nvGraphicFramePr>
              <p:cNvPr id="38" name="Slide Zoom 37">
                <a:extLst>
                  <a:ext uri="{FF2B5EF4-FFF2-40B4-BE49-F238E27FC236}">
                    <a16:creationId xmlns:a16="http://schemas.microsoft.com/office/drawing/2014/main" id="{E2C042FD-D634-60FC-5AE3-1D6F0D2BD711}"/>
                  </a:ext>
                </a:extLst>
              </p:cNvPr>
              <p:cNvGraphicFramePr>
                <a:graphicFrameLocks noChangeAspect="1"/>
              </p:cNvGraphicFramePr>
              <p:nvPr>
                <p:extLst>
                  <p:ext uri="{D42A27DB-BD31-4B8C-83A1-F6EECF244321}">
                    <p14:modId xmlns:p14="http://schemas.microsoft.com/office/powerpoint/2010/main" val="985356113"/>
                  </p:ext>
                </p:extLst>
              </p:nvPr>
            </p:nvGraphicFramePr>
            <p:xfrm>
              <a:off x="7890333" y="321642"/>
              <a:ext cx="1964866" cy="1820584"/>
            </p:xfrm>
            <a:graphic>
              <a:graphicData uri="http://schemas.microsoft.com/office/powerpoint/2016/slidezoom">
                <pslz:sldZm>
                  <pslz:sldZmObj sldId="258" cId="2124576137">
                    <pslz:zmPr id="{F8311596-203A-412C-958B-75507766CC5C}" imageType="cover" transitionDur="100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0" y="0"/>
                          <a:ext cx="1964866" cy="1820584"/>
                        </a:xfrm>
                        <a:prstGeom prst="rect">
                          <a:avLst/>
                        </a:prstGeom>
                        <a:ln w="3175">
                          <a:noFill/>
                        </a:ln>
                      </p166:spPr>
                    </pslz:zmPr>
                  </pslz:sldZmObj>
                </pslz:sldZm>
              </a:graphicData>
            </a:graphic>
          </p:graphicFrame>
        </mc:Choice>
        <mc:Fallback xmlns="">
          <p:pic>
            <p:nvPicPr>
              <p:cNvPr id="38" name="Slide Zoom 37">
                <a:hlinkClick r:id="rId5" action="ppaction://hlinksldjump"/>
                <a:extLst>
                  <a:ext uri="{FF2B5EF4-FFF2-40B4-BE49-F238E27FC236}">
                    <a16:creationId xmlns:a16="http://schemas.microsoft.com/office/drawing/2014/main" id="{E2C042FD-D634-60FC-5AE3-1D6F0D2BD711}"/>
                  </a:ext>
                </a:extLst>
              </p:cNvPr>
              <p:cNvPicPr>
                <a:picLocks noGrp="1" noRot="1" noChangeAspect="1" noMove="1" noResize="1" noEditPoints="1" noAdjustHandles="1" noChangeArrowheads="1" noChangeShapeType="1"/>
              </p:cNvPicPr>
              <p:nvPr/>
            </p:nvPicPr>
            <p:blipFill>
              <a:blip r:embed="rId6">
                <a:extLst>
                  <a:ext uri="{28A0092B-C50C-407E-A947-70E740481C1C}">
                    <a14:useLocalDpi xmlns:a14="http://schemas.microsoft.com/office/drawing/2010/main" val="0"/>
                  </a:ext>
                </a:extLst>
              </a:blip>
              <a:stretch>
                <a:fillRect/>
              </a:stretch>
            </p:blipFill>
            <p:spPr>
              <a:xfrm>
                <a:off x="7890333" y="321642"/>
                <a:ext cx="1964866" cy="1820584"/>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48" name="Slide Zoom 47">
                <a:extLst>
                  <a:ext uri="{FF2B5EF4-FFF2-40B4-BE49-F238E27FC236}">
                    <a16:creationId xmlns:a16="http://schemas.microsoft.com/office/drawing/2014/main" id="{2475316F-A92D-A0BB-1849-986647AC740B}"/>
                  </a:ext>
                </a:extLst>
              </p:cNvPr>
              <p:cNvGraphicFramePr>
                <a:graphicFrameLocks noChangeAspect="1"/>
              </p:cNvGraphicFramePr>
              <p:nvPr>
                <p:extLst>
                  <p:ext uri="{D42A27DB-BD31-4B8C-83A1-F6EECF244321}">
                    <p14:modId xmlns:p14="http://schemas.microsoft.com/office/powerpoint/2010/main" val="1525157259"/>
                  </p:ext>
                </p:extLst>
              </p:nvPr>
            </p:nvGraphicFramePr>
            <p:xfrm>
              <a:off x="9272044" y="2487092"/>
              <a:ext cx="1852111" cy="1714500"/>
            </p:xfrm>
            <a:graphic>
              <a:graphicData uri="http://schemas.microsoft.com/office/powerpoint/2016/slidezoom">
                <pslz:sldZm>
                  <pslz:sldZmObj sldId="259" cId="1936800584">
                    <pslz:zmPr id="{9C1F7E00-D828-4DBA-8062-6B58FD7E4364}" imageType="cover" transitionDur="1000">
                      <p166:blipFill xmlns:p166="http://schemas.microsoft.com/office/powerpoint/2016/6/main">
                        <a:blip r:embed="rId7">
                          <a:extLst>
                            <a:ext uri="{28A0092B-C50C-407E-A947-70E740481C1C}">
                              <a14:useLocalDpi xmlns:a14="http://schemas.microsoft.com/office/drawing/2010/main" val="0"/>
                            </a:ext>
                          </a:extLst>
                        </a:blip>
                        <a:stretch>
                          <a:fillRect/>
                        </a:stretch>
                      </p166:blipFill>
                      <p166:spPr xmlns:p166="http://schemas.microsoft.com/office/powerpoint/2016/6/main">
                        <a:xfrm>
                          <a:off x="0" y="0"/>
                          <a:ext cx="1852111" cy="1714500"/>
                        </a:xfrm>
                        <a:prstGeom prst="rect">
                          <a:avLst/>
                        </a:prstGeom>
                        <a:ln w="3175">
                          <a:noFill/>
                        </a:ln>
                      </p166:spPr>
                    </pslz:zmPr>
                  </pslz:sldZmObj>
                </pslz:sldZm>
              </a:graphicData>
            </a:graphic>
          </p:graphicFrame>
        </mc:Choice>
        <mc:Fallback xmlns="">
          <p:pic>
            <p:nvPicPr>
              <p:cNvPr id="48" name="Slide Zoom 47">
                <a:hlinkClick r:id="rId8" action="ppaction://hlinksldjump"/>
                <a:extLst>
                  <a:ext uri="{FF2B5EF4-FFF2-40B4-BE49-F238E27FC236}">
                    <a16:creationId xmlns:a16="http://schemas.microsoft.com/office/drawing/2014/main" id="{2475316F-A92D-A0BB-1849-986647AC740B}"/>
                  </a:ext>
                </a:extLst>
              </p:cNvPr>
              <p:cNvPicPr>
                <a:picLocks noGrp="1" noRot="1" noChangeAspect="1" noMove="1" noResize="1" noEditPoints="1" noAdjustHandles="1" noChangeArrowheads="1" noChangeShapeType="1"/>
              </p:cNvPicPr>
              <p:nvPr/>
            </p:nvPicPr>
            <p:blipFill>
              <a:blip r:embed="rId9">
                <a:extLst>
                  <a:ext uri="{28A0092B-C50C-407E-A947-70E740481C1C}">
                    <a14:useLocalDpi xmlns:a14="http://schemas.microsoft.com/office/drawing/2010/main" val="0"/>
                  </a:ext>
                </a:extLst>
              </a:blip>
              <a:stretch>
                <a:fillRect/>
              </a:stretch>
            </p:blipFill>
            <p:spPr>
              <a:xfrm>
                <a:off x="9272044" y="2487092"/>
                <a:ext cx="1852111" cy="1714500"/>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50" name="Slide Zoom 49">
                <a:extLst>
                  <a:ext uri="{FF2B5EF4-FFF2-40B4-BE49-F238E27FC236}">
                    <a16:creationId xmlns:a16="http://schemas.microsoft.com/office/drawing/2014/main" id="{DE80950D-8C31-58FF-3A45-348B7A5017F7}"/>
                  </a:ext>
                </a:extLst>
              </p:cNvPr>
              <p:cNvGraphicFramePr>
                <a:graphicFrameLocks noChangeAspect="1"/>
              </p:cNvGraphicFramePr>
              <p:nvPr>
                <p:extLst>
                  <p:ext uri="{D42A27DB-BD31-4B8C-83A1-F6EECF244321}">
                    <p14:modId xmlns:p14="http://schemas.microsoft.com/office/powerpoint/2010/main" val="3403094088"/>
                  </p:ext>
                </p:extLst>
              </p:nvPr>
            </p:nvGraphicFramePr>
            <p:xfrm>
              <a:off x="7685998" y="4467460"/>
              <a:ext cx="1852111" cy="1714500"/>
            </p:xfrm>
            <a:graphic>
              <a:graphicData uri="http://schemas.microsoft.com/office/powerpoint/2016/slidezoom">
                <pslz:sldZm>
                  <pslz:sldZmObj sldId="260" cId="1989202881">
                    <pslz:zmPr id="{001341C7-CCBC-49B5-B70C-0424B3D1C359}" imageType="cover" transitionDur="1000">
                      <p166:blipFill xmlns:p166="http://schemas.microsoft.com/office/powerpoint/2016/6/main">
                        <a:blip r:embed="rId10">
                          <a:extLst>
                            <a:ext uri="{28A0092B-C50C-407E-A947-70E740481C1C}">
                              <a14:useLocalDpi xmlns:a14="http://schemas.microsoft.com/office/drawing/2010/main" val="0"/>
                            </a:ext>
                          </a:extLst>
                        </a:blip>
                        <a:stretch>
                          <a:fillRect/>
                        </a:stretch>
                      </p166:blipFill>
                      <p166:spPr xmlns:p166="http://schemas.microsoft.com/office/powerpoint/2016/6/main">
                        <a:xfrm>
                          <a:off x="0" y="0"/>
                          <a:ext cx="1852111" cy="1714500"/>
                        </a:xfrm>
                        <a:prstGeom prst="rect">
                          <a:avLst/>
                        </a:prstGeom>
                        <a:ln w="3175">
                          <a:noFill/>
                        </a:ln>
                      </p166:spPr>
                    </pslz:zmPr>
                  </pslz:sldZmObj>
                </pslz:sldZm>
              </a:graphicData>
            </a:graphic>
          </p:graphicFrame>
        </mc:Choice>
        <mc:Fallback xmlns="">
          <p:pic>
            <p:nvPicPr>
              <p:cNvPr id="50" name="Slide Zoom 49">
                <a:hlinkClick r:id="rId11" action="ppaction://hlinksldjump"/>
                <a:extLst>
                  <a:ext uri="{FF2B5EF4-FFF2-40B4-BE49-F238E27FC236}">
                    <a16:creationId xmlns:a16="http://schemas.microsoft.com/office/drawing/2014/main" id="{DE80950D-8C31-58FF-3A45-348B7A5017F7}"/>
                  </a:ext>
                </a:extLst>
              </p:cNvPr>
              <p:cNvPicPr>
                <a:picLocks noGrp="1" noRot="1" noChangeAspect="1" noMove="1" noResize="1" noEditPoints="1" noAdjustHandles="1" noChangeArrowheads="1" noChangeShapeType="1"/>
              </p:cNvPicPr>
              <p:nvPr/>
            </p:nvPicPr>
            <p:blipFill>
              <a:blip r:embed="rId12">
                <a:extLst>
                  <a:ext uri="{28A0092B-C50C-407E-A947-70E740481C1C}">
                    <a14:useLocalDpi xmlns:a14="http://schemas.microsoft.com/office/drawing/2010/main" val="0"/>
                  </a:ext>
                </a:extLst>
              </a:blip>
              <a:stretch>
                <a:fillRect/>
              </a:stretch>
            </p:blipFill>
            <p:spPr>
              <a:xfrm>
                <a:off x="7685998" y="4467460"/>
                <a:ext cx="1852111" cy="1714500"/>
              </a:xfrm>
              <a:prstGeom prst="rect">
                <a:avLst/>
              </a:prstGeom>
              <a:ln w="3175">
                <a:noFill/>
              </a:ln>
            </p:spPr>
          </p:pic>
        </mc:Fallback>
      </mc:AlternateContent>
    </p:spTree>
    <p:extLst>
      <p:ext uri="{BB962C8B-B14F-4D97-AF65-F5344CB8AC3E}">
        <p14:creationId xmlns:p14="http://schemas.microsoft.com/office/powerpoint/2010/main" val="1263630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mputer and electronic devices">
            <a:extLst>
              <a:ext uri="{FF2B5EF4-FFF2-40B4-BE49-F238E27FC236}">
                <a16:creationId xmlns:a16="http://schemas.microsoft.com/office/drawing/2014/main" id="{F5B43198-C7CC-2012-1298-49BBA15581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239" y="1525536"/>
            <a:ext cx="3775459" cy="3775459"/>
          </a:xfrm>
          <a:prstGeom prst="rect">
            <a:avLst/>
          </a:prstGeom>
        </p:spPr>
      </p:pic>
      <p:sp>
        <p:nvSpPr>
          <p:cNvPr id="12" name="Freeform: Shape 11">
            <a:extLst>
              <a:ext uri="{FF2B5EF4-FFF2-40B4-BE49-F238E27FC236}">
                <a16:creationId xmlns:a16="http://schemas.microsoft.com/office/drawing/2014/main" id="{B9A1D9BC-1455-4308-9ABD-A3F8EDB67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6068" y="320442"/>
            <a:ext cx="6572492" cy="6212748"/>
          </a:xfrm>
          <a:custGeom>
            <a:avLst/>
            <a:gdLst>
              <a:gd name="connsiteX0" fmla="*/ 0 w 6572492"/>
              <a:gd name="connsiteY0" fmla="*/ 0 h 6212748"/>
              <a:gd name="connsiteX1" fmla="*/ 2248593 w 6572492"/>
              <a:gd name="connsiteY1" fmla="*/ 0 h 6212748"/>
              <a:gd name="connsiteX2" fmla="*/ 2694770 w 6572492"/>
              <a:gd name="connsiteY2" fmla="*/ 0 h 6212748"/>
              <a:gd name="connsiteX3" fmla="*/ 2991094 w 6572492"/>
              <a:gd name="connsiteY3" fmla="*/ 0 h 6212748"/>
              <a:gd name="connsiteX4" fmla="*/ 6572492 w 6572492"/>
              <a:gd name="connsiteY4" fmla="*/ 0 h 6212748"/>
              <a:gd name="connsiteX5" fmla="*/ 6572492 w 6572492"/>
              <a:gd name="connsiteY5" fmla="*/ 2864954 h 6212748"/>
              <a:gd name="connsiteX6" fmla="*/ 3129047 w 6572492"/>
              <a:gd name="connsiteY6" fmla="*/ 6212748 h 6212748"/>
              <a:gd name="connsiteX7" fmla="*/ 2694770 w 6572492"/>
              <a:gd name="connsiteY7" fmla="*/ 6212748 h 6212748"/>
              <a:gd name="connsiteX8" fmla="*/ 2248593 w 6572492"/>
              <a:gd name="connsiteY8" fmla="*/ 6212748 h 6212748"/>
              <a:gd name="connsiteX9" fmla="*/ 0 w 6572492"/>
              <a:gd name="connsiteY9"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2492" h="6212748">
                <a:moveTo>
                  <a:pt x="0" y="0"/>
                </a:moveTo>
                <a:lnTo>
                  <a:pt x="2248593" y="0"/>
                </a:lnTo>
                <a:lnTo>
                  <a:pt x="2694770" y="0"/>
                </a:lnTo>
                <a:lnTo>
                  <a:pt x="2991094" y="0"/>
                </a:lnTo>
                <a:lnTo>
                  <a:pt x="6572492" y="0"/>
                </a:lnTo>
                <a:lnTo>
                  <a:pt x="6572492" y="2864954"/>
                </a:lnTo>
                <a:lnTo>
                  <a:pt x="3129047" y="6212748"/>
                </a:lnTo>
                <a:lnTo>
                  <a:pt x="2694770" y="6212748"/>
                </a:lnTo>
                <a:lnTo>
                  <a:pt x="2248593"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FCEFD62-7572-D7F9-2D9D-994EF0167925}"/>
              </a:ext>
            </a:extLst>
          </p:cNvPr>
          <p:cNvSpPr txBox="1"/>
          <p:nvPr/>
        </p:nvSpPr>
        <p:spPr>
          <a:xfrm>
            <a:off x="5775961" y="1829329"/>
            <a:ext cx="5291730" cy="203500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8000" b="1" kern="1200" spc="-150" dirty="0">
                <a:latin typeface="Algerian" panose="04020705040A02060702" pitchFamily="82" charset="0"/>
                <a:ea typeface="+mj-ea"/>
                <a:cs typeface="+mj-cs"/>
              </a:rPr>
              <a:t> </a:t>
            </a:r>
            <a:r>
              <a:rPr lang="en-US" sz="4800" b="1" kern="1200" spc="-150" dirty="0">
                <a:latin typeface="Algerian" panose="04020705040A02060702" pitchFamily="82" charset="0"/>
                <a:ea typeface="+mj-ea"/>
                <a:cs typeface="+mj-cs"/>
              </a:rPr>
              <a:t>model with </a:t>
            </a:r>
          </a:p>
          <a:p>
            <a:pPr algn="ctr">
              <a:lnSpc>
                <a:spcPct val="90000"/>
              </a:lnSpc>
              <a:spcBef>
                <a:spcPct val="0"/>
              </a:spcBef>
              <a:spcAft>
                <a:spcPts val="600"/>
              </a:spcAft>
            </a:pPr>
            <a:r>
              <a:rPr lang="en-US" sz="4800" b="1" kern="1200" spc="-150" dirty="0">
                <a:latin typeface="Algerian" panose="04020705040A02060702" pitchFamily="82" charset="0"/>
                <a:ea typeface="+mj-ea"/>
                <a:cs typeface="+mj-cs"/>
              </a:rPr>
              <a:t>Kids learning</a:t>
            </a:r>
          </a:p>
        </p:txBody>
      </p:sp>
    </p:spTree>
    <p:extLst>
      <p:ext uri="{BB962C8B-B14F-4D97-AF65-F5344CB8AC3E}">
        <p14:creationId xmlns:p14="http://schemas.microsoft.com/office/powerpoint/2010/main" val="2124576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9">
            <a:extLst>
              <a:ext uri="{FF2B5EF4-FFF2-40B4-BE49-F238E27FC236}">
                <a16:creationId xmlns:a16="http://schemas.microsoft.com/office/drawing/2014/main" id="{96B80271-AB52-4E69-AC06-92D993A0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2560" y="323519"/>
            <a:ext cx="6096001" cy="6212748"/>
          </a:xfrm>
          <a:custGeom>
            <a:avLst/>
            <a:gdLst>
              <a:gd name="connsiteX0" fmla="*/ 0 w 6096001"/>
              <a:gd name="connsiteY0" fmla="*/ 0 h 6212748"/>
              <a:gd name="connsiteX1" fmla="*/ 1772102 w 6096001"/>
              <a:gd name="connsiteY1" fmla="*/ 0 h 6212748"/>
              <a:gd name="connsiteX2" fmla="*/ 2514601 w 6096001"/>
              <a:gd name="connsiteY2" fmla="*/ 0 h 6212748"/>
              <a:gd name="connsiteX3" fmla="*/ 2514603 w 6096001"/>
              <a:gd name="connsiteY3" fmla="*/ 0 h 6212748"/>
              <a:gd name="connsiteX4" fmla="*/ 6096001 w 6096001"/>
              <a:gd name="connsiteY4" fmla="*/ 0 h 6212748"/>
              <a:gd name="connsiteX5" fmla="*/ 6096001 w 6096001"/>
              <a:gd name="connsiteY5" fmla="*/ 2864954 h 6212748"/>
              <a:gd name="connsiteX6" fmla="*/ 2652556 w 6096001"/>
              <a:gd name="connsiteY6" fmla="*/ 6212748 h 6212748"/>
              <a:gd name="connsiteX7" fmla="*/ 1772102 w 6096001"/>
              <a:gd name="connsiteY7" fmla="*/ 6212748 h 6212748"/>
              <a:gd name="connsiteX8" fmla="*/ 1772102 w 6096001"/>
              <a:gd name="connsiteY8" fmla="*/ 6210962 h 6212748"/>
              <a:gd name="connsiteX9" fmla="*/ 0 w 6096001"/>
              <a:gd name="connsiteY9"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1" h="6212748">
                <a:moveTo>
                  <a:pt x="0" y="0"/>
                </a:moveTo>
                <a:lnTo>
                  <a:pt x="1772102" y="0"/>
                </a:lnTo>
                <a:lnTo>
                  <a:pt x="2514601" y="0"/>
                </a:lnTo>
                <a:lnTo>
                  <a:pt x="2514603" y="0"/>
                </a:lnTo>
                <a:lnTo>
                  <a:pt x="6096001" y="0"/>
                </a:lnTo>
                <a:lnTo>
                  <a:pt x="6096001" y="2864954"/>
                </a:lnTo>
                <a:lnTo>
                  <a:pt x="2652556" y="6212748"/>
                </a:lnTo>
                <a:lnTo>
                  <a:pt x="1772102" y="6212748"/>
                </a:lnTo>
                <a:lnTo>
                  <a:pt x="1772102" y="6210962"/>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3">
            <a:extLst>
              <a:ext uri="{FF2B5EF4-FFF2-40B4-BE49-F238E27FC236}">
                <a16:creationId xmlns:a16="http://schemas.microsoft.com/office/drawing/2014/main" id="{4D233ACE-F3A1-4543-B9F4-425DDA579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57760E7-456B-1007-75C7-493181A011FE}"/>
              </a:ext>
            </a:extLst>
          </p:cNvPr>
          <p:cNvSpPr txBox="1"/>
          <p:nvPr/>
        </p:nvSpPr>
        <p:spPr>
          <a:xfrm>
            <a:off x="1006899" y="1188637"/>
            <a:ext cx="2599901" cy="448072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6600" kern="1200" spc="-150" dirty="0">
                <a:solidFill>
                  <a:schemeClr val="tx1"/>
                </a:solidFill>
                <a:latin typeface="+mj-lt"/>
                <a:ea typeface="+mj-ea"/>
                <a:cs typeface="+mj-cs"/>
              </a:rPr>
              <a:t>What ?</a:t>
            </a:r>
          </a:p>
        </p:txBody>
      </p:sp>
      <p:sp>
        <p:nvSpPr>
          <p:cNvPr id="3" name="TextBox 2">
            <a:extLst>
              <a:ext uri="{FF2B5EF4-FFF2-40B4-BE49-F238E27FC236}">
                <a16:creationId xmlns:a16="http://schemas.microsoft.com/office/drawing/2014/main" id="{1C605183-2C7E-07E0-70E3-D0BB0B8264A9}"/>
              </a:ext>
            </a:extLst>
          </p:cNvPr>
          <p:cNvSpPr txBox="1"/>
          <p:nvPr/>
        </p:nvSpPr>
        <p:spPr>
          <a:xfrm>
            <a:off x="4358641" y="1188636"/>
            <a:ext cx="6826460" cy="481592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400" spc="-150" dirty="0"/>
          </a:p>
        </p:txBody>
      </p:sp>
      <p:sp>
        <p:nvSpPr>
          <p:cNvPr id="7" name="TextBox 6">
            <a:extLst>
              <a:ext uri="{FF2B5EF4-FFF2-40B4-BE49-F238E27FC236}">
                <a16:creationId xmlns:a16="http://schemas.microsoft.com/office/drawing/2014/main" id="{16F0D56F-5A0F-29AA-0B90-37D00A850505}"/>
              </a:ext>
            </a:extLst>
          </p:cNvPr>
          <p:cNvSpPr txBox="1"/>
          <p:nvPr/>
        </p:nvSpPr>
        <p:spPr>
          <a:xfrm>
            <a:off x="4865298" y="2273053"/>
            <a:ext cx="6599208" cy="3170099"/>
          </a:xfrm>
          <a:prstGeom prst="rect">
            <a:avLst/>
          </a:prstGeom>
          <a:noFill/>
        </p:spPr>
        <p:txBody>
          <a:bodyPr wrap="square">
            <a:spAutoFit/>
          </a:bodyPr>
          <a:lstStyle/>
          <a:p>
            <a:pPr algn="just"/>
            <a:r>
              <a:rPr lang="en-US" sz="2000" b="1" dirty="0">
                <a:latin typeface="+mj-lt"/>
                <a:cs typeface="Times New Roman" panose="02020603050405020304" pitchFamily="18" charset="0"/>
              </a:rPr>
              <a:t>"Our Model with kids learning app aims to provide an engaging and interactive platform for children to explore various subjects and develop essential skills. Through a combination of educational games, quizzes, and interactive lessons, the app fosters curiosity, critical thinking, and creativity in young learners. With age-appropriate content and intuitive interfaces, the app offers personalized learning experiences tailored to each child's interests and abilities. Our goal is to inspire a lifelong love of learning and empower children to reach their full potential in a fun and supportive environment."</a:t>
            </a:r>
            <a:endParaRPr lang="en-IN" sz="2000" b="1" dirty="0">
              <a:latin typeface="+mj-lt"/>
              <a:cs typeface="Times New Roman" panose="02020603050405020304" pitchFamily="18" charset="0"/>
            </a:endParaRPr>
          </a:p>
        </p:txBody>
      </p:sp>
    </p:spTree>
    <p:extLst>
      <p:ext uri="{BB962C8B-B14F-4D97-AF65-F5344CB8AC3E}">
        <p14:creationId xmlns:p14="http://schemas.microsoft.com/office/powerpoint/2010/main" val="1936800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262C87B-205C-4719-AC60-AF13E94F1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322626"/>
            <a:ext cx="5772560" cy="6212748"/>
          </a:xfrm>
          <a:custGeom>
            <a:avLst/>
            <a:gdLst>
              <a:gd name="connsiteX0" fmla="*/ 0 w 5772560"/>
              <a:gd name="connsiteY0" fmla="*/ 0 h 6212748"/>
              <a:gd name="connsiteX1" fmla="*/ 1448661 w 5772560"/>
              <a:gd name="connsiteY1" fmla="*/ 0 h 6212748"/>
              <a:gd name="connsiteX2" fmla="*/ 1940557 w 5772560"/>
              <a:gd name="connsiteY2" fmla="*/ 0 h 6212748"/>
              <a:gd name="connsiteX3" fmla="*/ 5772560 w 5772560"/>
              <a:gd name="connsiteY3" fmla="*/ 0 h 6212748"/>
              <a:gd name="connsiteX4" fmla="*/ 5772560 w 5772560"/>
              <a:gd name="connsiteY4" fmla="*/ 2864954 h 6212748"/>
              <a:gd name="connsiteX5" fmla="*/ 2329115 w 5772560"/>
              <a:gd name="connsiteY5" fmla="*/ 6212748 h 6212748"/>
              <a:gd name="connsiteX6" fmla="*/ 1940557 w 5772560"/>
              <a:gd name="connsiteY6" fmla="*/ 6212748 h 6212748"/>
              <a:gd name="connsiteX7" fmla="*/ 1448661 w 5772560"/>
              <a:gd name="connsiteY7" fmla="*/ 6212748 h 6212748"/>
              <a:gd name="connsiteX8" fmla="*/ 0 w 5772560"/>
              <a:gd name="connsiteY8"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72560" h="6212748">
                <a:moveTo>
                  <a:pt x="0" y="0"/>
                </a:moveTo>
                <a:lnTo>
                  <a:pt x="1448661" y="0"/>
                </a:lnTo>
                <a:lnTo>
                  <a:pt x="1940557" y="0"/>
                </a:lnTo>
                <a:lnTo>
                  <a:pt x="5772560" y="0"/>
                </a:lnTo>
                <a:lnTo>
                  <a:pt x="5772560" y="2864954"/>
                </a:lnTo>
                <a:lnTo>
                  <a:pt x="2329115" y="6212748"/>
                </a:lnTo>
                <a:lnTo>
                  <a:pt x="1940557" y="6212748"/>
                </a:lnTo>
                <a:lnTo>
                  <a:pt x="1448661"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D97EA47-1268-EAE7-BEE1-5F11A27A39F8}"/>
              </a:ext>
            </a:extLst>
          </p:cNvPr>
          <p:cNvSpPr txBox="1"/>
          <p:nvPr/>
        </p:nvSpPr>
        <p:spPr>
          <a:xfrm>
            <a:off x="6378366" y="1188637"/>
            <a:ext cx="4546725" cy="164285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kern="1200" spc="-150" dirty="0">
                <a:solidFill>
                  <a:schemeClr val="tx1"/>
                </a:solidFill>
                <a:latin typeface="Raleway Black" pitchFamily="2" charset="0"/>
                <a:ea typeface="+mj-ea"/>
                <a:cs typeface="+mj-cs"/>
              </a:rPr>
              <a:t>Supervisor</a:t>
            </a:r>
          </a:p>
        </p:txBody>
      </p:sp>
      <p:pic>
        <p:nvPicPr>
          <p:cNvPr id="7" name="Graphic 6" descr="Professor">
            <a:extLst>
              <a:ext uri="{FF2B5EF4-FFF2-40B4-BE49-F238E27FC236}">
                <a16:creationId xmlns:a16="http://schemas.microsoft.com/office/drawing/2014/main" id="{1862FBF0-4445-A401-8DE7-4808ADC8EE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5240" y="1336782"/>
            <a:ext cx="4164244" cy="4164244"/>
          </a:xfrm>
          <a:prstGeom prst="rect">
            <a:avLst/>
          </a:prstGeom>
        </p:spPr>
      </p:pic>
      <p:sp>
        <p:nvSpPr>
          <p:cNvPr id="3" name="TextBox 2">
            <a:extLst>
              <a:ext uri="{FF2B5EF4-FFF2-40B4-BE49-F238E27FC236}">
                <a16:creationId xmlns:a16="http://schemas.microsoft.com/office/drawing/2014/main" id="{5CE7E01C-0079-8548-6C1C-9503FE3B6EA9}"/>
              </a:ext>
            </a:extLst>
          </p:cNvPr>
          <p:cNvSpPr txBox="1"/>
          <p:nvPr/>
        </p:nvSpPr>
        <p:spPr>
          <a:xfrm>
            <a:off x="6414340" y="3086513"/>
            <a:ext cx="3630543" cy="2056508"/>
          </a:xfrm>
          <a:prstGeom prst="rect">
            <a:avLst/>
          </a:prstGeom>
        </p:spPr>
        <p:txBody>
          <a:bodyPr vert="horz" lIns="91440" tIns="45720" rIns="91440" bIns="45720" rtlCol="0" anchor="t">
            <a:normAutofit/>
          </a:bodyPr>
          <a:lstStyle/>
          <a:p>
            <a:pPr algn="ctr">
              <a:lnSpc>
                <a:spcPct val="90000"/>
              </a:lnSpc>
              <a:spcAft>
                <a:spcPts val="600"/>
              </a:spcAft>
            </a:pPr>
            <a:r>
              <a:rPr lang="en-US" sz="2800" spc="-150" dirty="0"/>
              <a:t>Dr. Ankit Verma</a:t>
            </a:r>
          </a:p>
          <a:p>
            <a:pPr algn="ctr">
              <a:lnSpc>
                <a:spcPct val="90000"/>
              </a:lnSpc>
              <a:spcAft>
                <a:spcPts val="600"/>
              </a:spcAft>
            </a:pPr>
            <a:r>
              <a:rPr lang="en-US" sz="2800" spc="-150" dirty="0"/>
              <a:t>(Assistant Professor)</a:t>
            </a:r>
          </a:p>
          <a:p>
            <a:pPr algn="ctr">
              <a:lnSpc>
                <a:spcPct val="90000"/>
              </a:lnSpc>
              <a:spcAft>
                <a:spcPts val="600"/>
              </a:spcAft>
            </a:pPr>
            <a:r>
              <a:rPr lang="en-US" sz="2800" spc="-150" dirty="0"/>
              <a:t>KIET Group of Institutions</a:t>
            </a:r>
          </a:p>
        </p:txBody>
      </p:sp>
    </p:spTree>
    <p:extLst>
      <p:ext uri="{BB962C8B-B14F-4D97-AF65-F5344CB8AC3E}">
        <p14:creationId xmlns:p14="http://schemas.microsoft.com/office/powerpoint/2010/main" val="1989202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CB28B7C8-5077-7F96-79D3-AF9FFC373BD9}"/>
              </a:ext>
            </a:extLst>
          </p:cNvPr>
          <p:cNvSpPr/>
          <p:nvPr/>
        </p:nvSpPr>
        <p:spPr>
          <a:xfrm>
            <a:off x="396243" y="479118"/>
            <a:ext cx="6342333" cy="5899763"/>
          </a:xfrm>
          <a:prstGeom prst="ellipse">
            <a:avLst/>
          </a:prstGeom>
          <a:solidFill>
            <a:schemeClr val="accent5">
              <a:lumMod val="75000"/>
              <a:alpha val="70000"/>
            </a:schemeClr>
          </a:solidFill>
          <a:ln w="76200">
            <a:solidFill>
              <a:schemeClr val="bg1">
                <a:alpha val="98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AAC22264-0649-98C6-10B9-4F42F2E770B3}"/>
              </a:ext>
            </a:extLst>
          </p:cNvPr>
          <p:cNvSpPr txBox="1"/>
          <p:nvPr/>
        </p:nvSpPr>
        <p:spPr>
          <a:xfrm>
            <a:off x="1456552" y="1242641"/>
            <a:ext cx="4359069" cy="830997"/>
          </a:xfrm>
          <a:prstGeom prst="rect">
            <a:avLst/>
          </a:prstGeom>
          <a:noFill/>
        </p:spPr>
        <p:txBody>
          <a:bodyPr wrap="square" rtlCol="0">
            <a:spAutoFit/>
          </a:bodyPr>
          <a:lstStyle/>
          <a:p>
            <a:pPr algn="ctr"/>
            <a:r>
              <a:rPr lang="en-IN" sz="4800" spc="-150" dirty="0">
                <a:solidFill>
                  <a:schemeClr val="bg1"/>
                </a:solidFill>
                <a:latin typeface="Raleway Black" panose="020F0502020204030204" pitchFamily="2" charset="0"/>
              </a:rPr>
              <a:t>Requirements</a:t>
            </a:r>
            <a:endParaRPr lang="en-IN" sz="3200" spc="-150" dirty="0">
              <a:solidFill>
                <a:schemeClr val="bg1"/>
              </a:solidFill>
              <a:latin typeface="Raleway Black" panose="020F0502020204030204" pitchFamily="2" charset="0"/>
            </a:endParaRPr>
          </a:p>
        </p:txBody>
      </p:sp>
      <p:grpSp>
        <p:nvGrpSpPr>
          <p:cNvPr id="23" name="Group 22">
            <a:extLst>
              <a:ext uri="{FF2B5EF4-FFF2-40B4-BE49-F238E27FC236}">
                <a16:creationId xmlns:a16="http://schemas.microsoft.com/office/drawing/2014/main" id="{F4C536F0-FB8B-FA77-5083-A7A665A90435}"/>
              </a:ext>
            </a:extLst>
          </p:cNvPr>
          <p:cNvGrpSpPr/>
          <p:nvPr/>
        </p:nvGrpSpPr>
        <p:grpSpPr>
          <a:xfrm>
            <a:off x="6942911" y="1629251"/>
            <a:ext cx="867144" cy="475959"/>
            <a:chOff x="6381613" y="1384300"/>
            <a:chExt cx="867144" cy="475959"/>
          </a:xfrm>
          <a:solidFill>
            <a:schemeClr val="bg1"/>
          </a:solidFill>
        </p:grpSpPr>
        <p:cxnSp>
          <p:nvCxnSpPr>
            <p:cNvPr id="14" name="Straight Connector 13">
              <a:extLst>
                <a:ext uri="{FF2B5EF4-FFF2-40B4-BE49-F238E27FC236}">
                  <a16:creationId xmlns:a16="http://schemas.microsoft.com/office/drawing/2014/main" id="{BF674D56-7B22-94A7-11BB-1A0EFB3518E1}"/>
                </a:ext>
              </a:extLst>
            </p:cNvPr>
            <p:cNvCxnSpPr>
              <a:cxnSpLocks/>
            </p:cNvCxnSpPr>
            <p:nvPr/>
          </p:nvCxnSpPr>
          <p:spPr>
            <a:xfrm flipV="1">
              <a:off x="6381613" y="1536700"/>
              <a:ext cx="743087" cy="323559"/>
            </a:xfrm>
            <a:prstGeom prst="line">
              <a:avLst/>
            </a:prstGeom>
            <a:grp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Flowchart: Connector 20">
              <a:extLst>
                <a:ext uri="{FF2B5EF4-FFF2-40B4-BE49-F238E27FC236}">
                  <a16:creationId xmlns:a16="http://schemas.microsoft.com/office/drawing/2014/main" id="{37177CE5-85BA-61F2-3A98-359D4421B949}"/>
                </a:ext>
              </a:extLst>
            </p:cNvPr>
            <p:cNvSpPr/>
            <p:nvPr/>
          </p:nvSpPr>
          <p:spPr>
            <a:xfrm flipH="1" flipV="1">
              <a:off x="7001656" y="1384300"/>
              <a:ext cx="247101" cy="266700"/>
            </a:xfrm>
            <a:prstGeom prst="flowChartConnec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25" name="Straight Connector 24">
            <a:extLst>
              <a:ext uri="{FF2B5EF4-FFF2-40B4-BE49-F238E27FC236}">
                <a16:creationId xmlns:a16="http://schemas.microsoft.com/office/drawing/2014/main" id="{32EA7291-815A-F8FE-D0E9-4A9D9D05BE27}"/>
              </a:ext>
            </a:extLst>
          </p:cNvPr>
          <p:cNvCxnSpPr>
            <a:cxnSpLocks/>
          </p:cNvCxnSpPr>
          <p:nvPr/>
        </p:nvCxnSpPr>
        <p:spPr>
          <a:xfrm>
            <a:off x="7253512" y="3405614"/>
            <a:ext cx="1657200" cy="0"/>
          </a:xfrm>
          <a:prstGeom prst="line">
            <a:avLst/>
          </a:prstGeom>
          <a:solidFill>
            <a:schemeClr val="bg1"/>
          </a:solid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Flowchart: Connector 25">
            <a:extLst>
              <a:ext uri="{FF2B5EF4-FFF2-40B4-BE49-F238E27FC236}">
                <a16:creationId xmlns:a16="http://schemas.microsoft.com/office/drawing/2014/main" id="{68AC4155-1592-44C3-A58C-68E9074485D7}"/>
              </a:ext>
            </a:extLst>
          </p:cNvPr>
          <p:cNvSpPr/>
          <p:nvPr/>
        </p:nvSpPr>
        <p:spPr>
          <a:xfrm flipH="1" flipV="1">
            <a:off x="8891111" y="3272264"/>
            <a:ext cx="247101" cy="2667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1" name="Straight Connector 30">
            <a:extLst>
              <a:ext uri="{FF2B5EF4-FFF2-40B4-BE49-F238E27FC236}">
                <a16:creationId xmlns:a16="http://schemas.microsoft.com/office/drawing/2014/main" id="{DE2AA6B3-FA32-FE39-23F5-6F8CE0942247}"/>
              </a:ext>
            </a:extLst>
          </p:cNvPr>
          <p:cNvCxnSpPr>
            <a:cxnSpLocks/>
          </p:cNvCxnSpPr>
          <p:nvPr/>
        </p:nvCxnSpPr>
        <p:spPr>
          <a:xfrm>
            <a:off x="6819298" y="4904214"/>
            <a:ext cx="622902" cy="188486"/>
          </a:xfrm>
          <a:prstGeom prst="line">
            <a:avLst/>
          </a:prstGeom>
          <a:solidFill>
            <a:schemeClr val="bg1"/>
          </a:solidFill>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Flowchart: Connector 32">
            <a:extLst>
              <a:ext uri="{FF2B5EF4-FFF2-40B4-BE49-F238E27FC236}">
                <a16:creationId xmlns:a16="http://schemas.microsoft.com/office/drawing/2014/main" id="{415CEF99-D83F-D5E8-3CA0-AA9E2EA8D8A9}"/>
              </a:ext>
            </a:extLst>
          </p:cNvPr>
          <p:cNvSpPr/>
          <p:nvPr/>
        </p:nvSpPr>
        <p:spPr>
          <a:xfrm flipH="1" flipV="1">
            <a:off x="7341947" y="4959350"/>
            <a:ext cx="247101" cy="2667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8" name="Graphic 6" descr="Gears with solid fill">
            <a:extLst>
              <a:ext uri="{FF2B5EF4-FFF2-40B4-BE49-F238E27FC236}">
                <a16:creationId xmlns:a16="http://schemas.microsoft.com/office/drawing/2014/main" id="{A9F6593B-2743-FA7D-FEB3-8ACD442671DA}"/>
              </a:ext>
            </a:extLst>
          </p:cNvPr>
          <p:cNvGrpSpPr/>
          <p:nvPr/>
        </p:nvGrpSpPr>
        <p:grpSpPr>
          <a:xfrm>
            <a:off x="1802965" y="2494673"/>
            <a:ext cx="3750649" cy="3047674"/>
            <a:chOff x="1165827" y="3502683"/>
            <a:chExt cx="1749705" cy="2081603"/>
          </a:xfrm>
          <a:solidFill>
            <a:schemeClr val="bg1"/>
          </a:solidFill>
        </p:grpSpPr>
        <p:sp>
          <p:nvSpPr>
            <p:cNvPr id="9" name="Freeform: Shape 8">
              <a:extLst>
                <a:ext uri="{FF2B5EF4-FFF2-40B4-BE49-F238E27FC236}">
                  <a16:creationId xmlns:a16="http://schemas.microsoft.com/office/drawing/2014/main" id="{252467C2-B57B-1582-35E1-50FF747D6493}"/>
                </a:ext>
              </a:extLst>
            </p:cNvPr>
            <p:cNvSpPr/>
            <p:nvPr/>
          </p:nvSpPr>
          <p:spPr>
            <a:xfrm>
              <a:off x="1772320" y="3502683"/>
              <a:ext cx="1143212" cy="1121269"/>
            </a:xfrm>
            <a:custGeom>
              <a:avLst/>
              <a:gdLst>
                <a:gd name="connsiteX0" fmla="*/ 571606 w 1143212"/>
                <a:gd name="connsiteY0" fmla="*/ 759825 h 1121269"/>
                <a:gd name="connsiteX1" fmla="*/ 370337 w 1143212"/>
                <a:gd name="connsiteY1" fmla="*/ 561954 h 1121269"/>
                <a:gd name="connsiteX2" fmla="*/ 571606 w 1143212"/>
                <a:gd name="connsiteY2" fmla="*/ 364083 h 1121269"/>
                <a:gd name="connsiteX3" fmla="*/ 772876 w 1143212"/>
                <a:gd name="connsiteY3" fmla="*/ 561954 h 1121269"/>
                <a:gd name="connsiteX4" fmla="*/ 571606 w 1143212"/>
                <a:gd name="connsiteY4" fmla="*/ 759825 h 1121269"/>
                <a:gd name="connsiteX5" fmla="*/ 1025134 w 1143212"/>
                <a:gd name="connsiteY5" fmla="*/ 437955 h 1121269"/>
                <a:gd name="connsiteX6" fmla="*/ 982197 w 1143212"/>
                <a:gd name="connsiteY6" fmla="*/ 335062 h 1121269"/>
                <a:gd name="connsiteX7" fmla="*/ 1025134 w 1143212"/>
                <a:gd name="connsiteY7" fmla="*/ 211063 h 1121269"/>
                <a:gd name="connsiteX8" fmla="*/ 928525 w 1143212"/>
                <a:gd name="connsiteY8" fmla="*/ 116084 h 1121269"/>
                <a:gd name="connsiteX9" fmla="*/ 802396 w 1143212"/>
                <a:gd name="connsiteY9" fmla="*/ 158297 h 1121269"/>
                <a:gd name="connsiteX10" fmla="*/ 697735 w 1143212"/>
                <a:gd name="connsiteY10" fmla="*/ 116084 h 1121269"/>
                <a:gd name="connsiteX11" fmla="*/ 638696 w 1143212"/>
                <a:gd name="connsiteY11" fmla="*/ 0 h 1121269"/>
                <a:gd name="connsiteX12" fmla="*/ 504516 w 1143212"/>
                <a:gd name="connsiteY12" fmla="*/ 0 h 1121269"/>
                <a:gd name="connsiteX13" fmla="*/ 445477 w 1143212"/>
                <a:gd name="connsiteY13" fmla="*/ 116084 h 1121269"/>
                <a:gd name="connsiteX14" fmla="*/ 340817 w 1143212"/>
                <a:gd name="connsiteY14" fmla="*/ 158297 h 1121269"/>
                <a:gd name="connsiteX15" fmla="*/ 214688 w 1143212"/>
                <a:gd name="connsiteY15" fmla="*/ 116084 h 1121269"/>
                <a:gd name="connsiteX16" fmla="*/ 118078 w 1143212"/>
                <a:gd name="connsiteY16" fmla="*/ 211063 h 1121269"/>
                <a:gd name="connsiteX17" fmla="*/ 161016 w 1143212"/>
                <a:gd name="connsiteY17" fmla="*/ 335062 h 1121269"/>
                <a:gd name="connsiteX18" fmla="*/ 118078 w 1143212"/>
                <a:gd name="connsiteY18" fmla="*/ 437955 h 1121269"/>
                <a:gd name="connsiteX19" fmla="*/ 0 w 1143212"/>
                <a:gd name="connsiteY19" fmla="*/ 495997 h 1121269"/>
                <a:gd name="connsiteX20" fmla="*/ 0 w 1143212"/>
                <a:gd name="connsiteY20" fmla="*/ 627911 h 1121269"/>
                <a:gd name="connsiteX21" fmla="*/ 118078 w 1143212"/>
                <a:gd name="connsiteY21" fmla="*/ 685953 h 1121269"/>
                <a:gd name="connsiteX22" fmla="*/ 161016 w 1143212"/>
                <a:gd name="connsiteY22" fmla="*/ 788846 h 1121269"/>
                <a:gd name="connsiteX23" fmla="*/ 118078 w 1143212"/>
                <a:gd name="connsiteY23" fmla="*/ 912845 h 1121269"/>
                <a:gd name="connsiteX24" fmla="*/ 212004 w 1143212"/>
                <a:gd name="connsiteY24" fmla="*/ 1005185 h 1121269"/>
                <a:gd name="connsiteX25" fmla="*/ 338133 w 1143212"/>
                <a:gd name="connsiteY25" fmla="*/ 962973 h 1121269"/>
                <a:gd name="connsiteX26" fmla="*/ 442794 w 1143212"/>
                <a:gd name="connsiteY26" fmla="*/ 1005185 h 1121269"/>
                <a:gd name="connsiteX27" fmla="*/ 501833 w 1143212"/>
                <a:gd name="connsiteY27" fmla="*/ 1121270 h 1121269"/>
                <a:gd name="connsiteX28" fmla="*/ 636013 w 1143212"/>
                <a:gd name="connsiteY28" fmla="*/ 1121270 h 1121269"/>
                <a:gd name="connsiteX29" fmla="*/ 695052 w 1143212"/>
                <a:gd name="connsiteY29" fmla="*/ 1005185 h 1121269"/>
                <a:gd name="connsiteX30" fmla="*/ 799712 w 1143212"/>
                <a:gd name="connsiteY30" fmla="*/ 962973 h 1121269"/>
                <a:gd name="connsiteX31" fmla="*/ 925841 w 1143212"/>
                <a:gd name="connsiteY31" fmla="*/ 1005185 h 1121269"/>
                <a:gd name="connsiteX32" fmla="*/ 1022451 w 1143212"/>
                <a:gd name="connsiteY32" fmla="*/ 912845 h 1121269"/>
                <a:gd name="connsiteX33" fmla="*/ 979513 w 1143212"/>
                <a:gd name="connsiteY33" fmla="*/ 788846 h 1121269"/>
                <a:gd name="connsiteX34" fmla="*/ 1025134 w 1143212"/>
                <a:gd name="connsiteY34" fmla="*/ 685953 h 1121269"/>
                <a:gd name="connsiteX35" fmla="*/ 1143213 w 1143212"/>
                <a:gd name="connsiteY35" fmla="*/ 627911 h 1121269"/>
                <a:gd name="connsiteX36" fmla="*/ 1143213 w 1143212"/>
                <a:gd name="connsiteY36" fmla="*/ 495997 h 1121269"/>
                <a:gd name="connsiteX37" fmla="*/ 1025134 w 1143212"/>
                <a:gd name="connsiteY37" fmla="*/ 437955 h 112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43212" h="1121269">
                  <a:moveTo>
                    <a:pt x="571606" y="759825"/>
                  </a:moveTo>
                  <a:cubicBezTo>
                    <a:pt x="458895" y="759825"/>
                    <a:pt x="370337" y="670124"/>
                    <a:pt x="370337" y="561954"/>
                  </a:cubicBezTo>
                  <a:cubicBezTo>
                    <a:pt x="370337" y="453784"/>
                    <a:pt x="461579" y="364083"/>
                    <a:pt x="571606" y="364083"/>
                  </a:cubicBezTo>
                  <a:cubicBezTo>
                    <a:pt x="684318" y="364083"/>
                    <a:pt x="772876" y="453784"/>
                    <a:pt x="772876" y="561954"/>
                  </a:cubicBezTo>
                  <a:cubicBezTo>
                    <a:pt x="772876" y="670124"/>
                    <a:pt x="681634" y="759825"/>
                    <a:pt x="571606" y="759825"/>
                  </a:cubicBezTo>
                  <a:close/>
                  <a:moveTo>
                    <a:pt x="1025134" y="437955"/>
                  </a:moveTo>
                  <a:cubicBezTo>
                    <a:pt x="1014400" y="401019"/>
                    <a:pt x="1000982" y="366721"/>
                    <a:pt x="982197" y="335062"/>
                  </a:cubicBezTo>
                  <a:lnTo>
                    <a:pt x="1025134" y="211063"/>
                  </a:lnTo>
                  <a:lnTo>
                    <a:pt x="928525" y="116084"/>
                  </a:lnTo>
                  <a:lnTo>
                    <a:pt x="802396" y="158297"/>
                  </a:lnTo>
                  <a:cubicBezTo>
                    <a:pt x="770193" y="139829"/>
                    <a:pt x="735306" y="126638"/>
                    <a:pt x="697735" y="116084"/>
                  </a:cubicBezTo>
                  <a:lnTo>
                    <a:pt x="638696" y="0"/>
                  </a:lnTo>
                  <a:lnTo>
                    <a:pt x="504516" y="0"/>
                  </a:lnTo>
                  <a:lnTo>
                    <a:pt x="445477" y="116084"/>
                  </a:lnTo>
                  <a:cubicBezTo>
                    <a:pt x="407907" y="126638"/>
                    <a:pt x="373020" y="139829"/>
                    <a:pt x="340817" y="158297"/>
                  </a:cubicBezTo>
                  <a:lnTo>
                    <a:pt x="214688" y="116084"/>
                  </a:lnTo>
                  <a:lnTo>
                    <a:pt x="118078" y="211063"/>
                  </a:lnTo>
                  <a:lnTo>
                    <a:pt x="161016" y="335062"/>
                  </a:lnTo>
                  <a:cubicBezTo>
                    <a:pt x="142231" y="366721"/>
                    <a:pt x="128813" y="401019"/>
                    <a:pt x="118078" y="437955"/>
                  </a:cubicBezTo>
                  <a:lnTo>
                    <a:pt x="0" y="495997"/>
                  </a:lnTo>
                  <a:lnTo>
                    <a:pt x="0" y="627911"/>
                  </a:lnTo>
                  <a:lnTo>
                    <a:pt x="118078" y="685953"/>
                  </a:lnTo>
                  <a:cubicBezTo>
                    <a:pt x="128813" y="722889"/>
                    <a:pt x="142231" y="757187"/>
                    <a:pt x="161016" y="788846"/>
                  </a:cubicBezTo>
                  <a:lnTo>
                    <a:pt x="118078" y="912845"/>
                  </a:lnTo>
                  <a:lnTo>
                    <a:pt x="212004" y="1005185"/>
                  </a:lnTo>
                  <a:lnTo>
                    <a:pt x="338133" y="962973"/>
                  </a:lnTo>
                  <a:cubicBezTo>
                    <a:pt x="370337" y="981441"/>
                    <a:pt x="405223" y="994632"/>
                    <a:pt x="442794" y="1005185"/>
                  </a:cubicBezTo>
                  <a:lnTo>
                    <a:pt x="501833" y="1121270"/>
                  </a:lnTo>
                  <a:lnTo>
                    <a:pt x="636013" y="1121270"/>
                  </a:lnTo>
                  <a:lnTo>
                    <a:pt x="695052" y="1005185"/>
                  </a:lnTo>
                  <a:cubicBezTo>
                    <a:pt x="732622" y="994632"/>
                    <a:pt x="767509" y="981441"/>
                    <a:pt x="799712" y="962973"/>
                  </a:cubicBezTo>
                  <a:lnTo>
                    <a:pt x="925841" y="1005185"/>
                  </a:lnTo>
                  <a:lnTo>
                    <a:pt x="1022451" y="912845"/>
                  </a:lnTo>
                  <a:lnTo>
                    <a:pt x="979513" y="788846"/>
                  </a:lnTo>
                  <a:cubicBezTo>
                    <a:pt x="998298" y="757187"/>
                    <a:pt x="1014400" y="720251"/>
                    <a:pt x="1025134" y="685953"/>
                  </a:cubicBezTo>
                  <a:lnTo>
                    <a:pt x="1143213" y="627911"/>
                  </a:lnTo>
                  <a:lnTo>
                    <a:pt x="1143213" y="495997"/>
                  </a:lnTo>
                  <a:lnTo>
                    <a:pt x="1025134" y="437955"/>
                  </a:lnTo>
                  <a:close/>
                </a:path>
              </a:pathLst>
            </a:custGeom>
            <a:solidFill>
              <a:schemeClr val="bg1"/>
            </a:solidFill>
            <a:ln w="26789" cap="flat">
              <a:noFill/>
              <a:prstDash val="solid"/>
              <a:miter/>
            </a:ln>
          </p:spPr>
          <p:txBody>
            <a:bodyPr rtlCol="0" anchor="ctr"/>
            <a:lstStyle/>
            <a:p>
              <a:endParaRPr lang="en-IN" dirty="0"/>
            </a:p>
          </p:txBody>
        </p:sp>
        <p:sp>
          <p:nvSpPr>
            <p:cNvPr id="10" name="Freeform: Shape 9">
              <a:extLst>
                <a:ext uri="{FF2B5EF4-FFF2-40B4-BE49-F238E27FC236}">
                  <a16:creationId xmlns:a16="http://schemas.microsoft.com/office/drawing/2014/main" id="{C48957D3-6CE3-539A-F064-86419A7C3257}"/>
                </a:ext>
              </a:extLst>
            </p:cNvPr>
            <p:cNvSpPr/>
            <p:nvPr/>
          </p:nvSpPr>
          <p:spPr>
            <a:xfrm>
              <a:off x="1165827" y="4463018"/>
              <a:ext cx="1143212" cy="1121269"/>
            </a:xfrm>
            <a:custGeom>
              <a:avLst/>
              <a:gdLst>
                <a:gd name="connsiteX0" fmla="*/ 571606 w 1143212"/>
                <a:gd name="connsiteY0" fmla="*/ 759825 h 1121269"/>
                <a:gd name="connsiteX1" fmla="*/ 370337 w 1143212"/>
                <a:gd name="connsiteY1" fmla="*/ 561954 h 1121269"/>
                <a:gd name="connsiteX2" fmla="*/ 571606 w 1143212"/>
                <a:gd name="connsiteY2" fmla="*/ 364083 h 1121269"/>
                <a:gd name="connsiteX3" fmla="*/ 772876 w 1143212"/>
                <a:gd name="connsiteY3" fmla="*/ 561954 h 1121269"/>
                <a:gd name="connsiteX4" fmla="*/ 571606 w 1143212"/>
                <a:gd name="connsiteY4" fmla="*/ 759825 h 1121269"/>
                <a:gd name="connsiteX5" fmla="*/ 571606 w 1143212"/>
                <a:gd name="connsiteY5" fmla="*/ 759825 h 1121269"/>
                <a:gd name="connsiteX6" fmla="*/ 982197 w 1143212"/>
                <a:gd name="connsiteY6" fmla="*/ 335062 h 1121269"/>
                <a:gd name="connsiteX7" fmla="*/ 1025134 w 1143212"/>
                <a:gd name="connsiteY7" fmla="*/ 211063 h 1121269"/>
                <a:gd name="connsiteX8" fmla="*/ 928525 w 1143212"/>
                <a:gd name="connsiteY8" fmla="*/ 116084 h 1121269"/>
                <a:gd name="connsiteX9" fmla="*/ 802396 w 1143212"/>
                <a:gd name="connsiteY9" fmla="*/ 158297 h 1121269"/>
                <a:gd name="connsiteX10" fmla="*/ 697736 w 1143212"/>
                <a:gd name="connsiteY10" fmla="*/ 116084 h 1121269"/>
                <a:gd name="connsiteX11" fmla="*/ 638696 w 1143212"/>
                <a:gd name="connsiteY11" fmla="*/ 0 h 1121269"/>
                <a:gd name="connsiteX12" fmla="*/ 504516 w 1143212"/>
                <a:gd name="connsiteY12" fmla="*/ 0 h 1121269"/>
                <a:gd name="connsiteX13" fmla="*/ 445477 w 1143212"/>
                <a:gd name="connsiteY13" fmla="*/ 116084 h 1121269"/>
                <a:gd name="connsiteX14" fmla="*/ 340817 w 1143212"/>
                <a:gd name="connsiteY14" fmla="*/ 158297 h 1121269"/>
                <a:gd name="connsiteX15" fmla="*/ 214688 w 1143212"/>
                <a:gd name="connsiteY15" fmla="*/ 116084 h 1121269"/>
                <a:gd name="connsiteX16" fmla="*/ 120762 w 1143212"/>
                <a:gd name="connsiteY16" fmla="*/ 208424 h 1121269"/>
                <a:gd name="connsiteX17" fmla="*/ 161016 w 1143212"/>
                <a:gd name="connsiteY17" fmla="*/ 332423 h 1121269"/>
                <a:gd name="connsiteX18" fmla="*/ 118078 w 1143212"/>
                <a:gd name="connsiteY18" fmla="*/ 435316 h 1121269"/>
                <a:gd name="connsiteX19" fmla="*/ 0 w 1143212"/>
                <a:gd name="connsiteY19" fmla="*/ 493359 h 1121269"/>
                <a:gd name="connsiteX20" fmla="*/ 0 w 1143212"/>
                <a:gd name="connsiteY20" fmla="*/ 625273 h 1121269"/>
                <a:gd name="connsiteX21" fmla="*/ 118078 w 1143212"/>
                <a:gd name="connsiteY21" fmla="*/ 683315 h 1121269"/>
                <a:gd name="connsiteX22" fmla="*/ 161016 w 1143212"/>
                <a:gd name="connsiteY22" fmla="*/ 786208 h 1121269"/>
                <a:gd name="connsiteX23" fmla="*/ 120762 w 1143212"/>
                <a:gd name="connsiteY23" fmla="*/ 910207 h 1121269"/>
                <a:gd name="connsiteX24" fmla="*/ 214688 w 1143212"/>
                <a:gd name="connsiteY24" fmla="*/ 1002547 h 1121269"/>
                <a:gd name="connsiteX25" fmla="*/ 340817 w 1143212"/>
                <a:gd name="connsiteY25" fmla="*/ 962973 h 1121269"/>
                <a:gd name="connsiteX26" fmla="*/ 445477 w 1143212"/>
                <a:gd name="connsiteY26" fmla="*/ 1005185 h 1121269"/>
                <a:gd name="connsiteX27" fmla="*/ 504516 w 1143212"/>
                <a:gd name="connsiteY27" fmla="*/ 1121270 h 1121269"/>
                <a:gd name="connsiteX28" fmla="*/ 638696 w 1143212"/>
                <a:gd name="connsiteY28" fmla="*/ 1121270 h 1121269"/>
                <a:gd name="connsiteX29" fmla="*/ 697736 w 1143212"/>
                <a:gd name="connsiteY29" fmla="*/ 1005185 h 1121269"/>
                <a:gd name="connsiteX30" fmla="*/ 802396 w 1143212"/>
                <a:gd name="connsiteY30" fmla="*/ 962973 h 1121269"/>
                <a:gd name="connsiteX31" fmla="*/ 928525 w 1143212"/>
                <a:gd name="connsiteY31" fmla="*/ 1005185 h 1121269"/>
                <a:gd name="connsiteX32" fmla="*/ 1022451 w 1143212"/>
                <a:gd name="connsiteY32" fmla="*/ 910207 h 1121269"/>
                <a:gd name="connsiteX33" fmla="*/ 982197 w 1143212"/>
                <a:gd name="connsiteY33" fmla="*/ 788846 h 1121269"/>
                <a:gd name="connsiteX34" fmla="*/ 1025134 w 1143212"/>
                <a:gd name="connsiteY34" fmla="*/ 685953 h 1121269"/>
                <a:gd name="connsiteX35" fmla="*/ 1143213 w 1143212"/>
                <a:gd name="connsiteY35" fmla="*/ 627911 h 1121269"/>
                <a:gd name="connsiteX36" fmla="*/ 1143213 w 1143212"/>
                <a:gd name="connsiteY36" fmla="*/ 495997 h 1121269"/>
                <a:gd name="connsiteX37" fmla="*/ 1025134 w 1143212"/>
                <a:gd name="connsiteY37" fmla="*/ 437955 h 1121269"/>
                <a:gd name="connsiteX38" fmla="*/ 982197 w 1143212"/>
                <a:gd name="connsiteY38" fmla="*/ 335062 h 1121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143212" h="1121269">
                  <a:moveTo>
                    <a:pt x="571606" y="759825"/>
                  </a:moveTo>
                  <a:cubicBezTo>
                    <a:pt x="458895" y="759825"/>
                    <a:pt x="370337" y="670124"/>
                    <a:pt x="370337" y="561954"/>
                  </a:cubicBezTo>
                  <a:cubicBezTo>
                    <a:pt x="370337" y="451146"/>
                    <a:pt x="461579" y="364083"/>
                    <a:pt x="571606" y="364083"/>
                  </a:cubicBezTo>
                  <a:cubicBezTo>
                    <a:pt x="684318" y="364083"/>
                    <a:pt x="772876" y="453784"/>
                    <a:pt x="772876" y="561954"/>
                  </a:cubicBezTo>
                  <a:cubicBezTo>
                    <a:pt x="772876" y="670124"/>
                    <a:pt x="684318" y="759825"/>
                    <a:pt x="571606" y="759825"/>
                  </a:cubicBezTo>
                  <a:lnTo>
                    <a:pt x="571606" y="759825"/>
                  </a:lnTo>
                  <a:close/>
                  <a:moveTo>
                    <a:pt x="982197" y="335062"/>
                  </a:moveTo>
                  <a:lnTo>
                    <a:pt x="1025134" y="211063"/>
                  </a:lnTo>
                  <a:lnTo>
                    <a:pt x="928525" y="116084"/>
                  </a:lnTo>
                  <a:lnTo>
                    <a:pt x="802396" y="158297"/>
                  </a:lnTo>
                  <a:cubicBezTo>
                    <a:pt x="770193" y="139829"/>
                    <a:pt x="732622" y="126637"/>
                    <a:pt x="697736" y="116084"/>
                  </a:cubicBezTo>
                  <a:lnTo>
                    <a:pt x="638696" y="0"/>
                  </a:lnTo>
                  <a:lnTo>
                    <a:pt x="504516" y="0"/>
                  </a:lnTo>
                  <a:lnTo>
                    <a:pt x="445477" y="116084"/>
                  </a:lnTo>
                  <a:cubicBezTo>
                    <a:pt x="407907" y="126637"/>
                    <a:pt x="373020" y="139829"/>
                    <a:pt x="340817" y="158297"/>
                  </a:cubicBezTo>
                  <a:lnTo>
                    <a:pt x="214688" y="116084"/>
                  </a:lnTo>
                  <a:lnTo>
                    <a:pt x="120762" y="208424"/>
                  </a:lnTo>
                  <a:lnTo>
                    <a:pt x="161016" y="332423"/>
                  </a:lnTo>
                  <a:cubicBezTo>
                    <a:pt x="142231" y="364083"/>
                    <a:pt x="128813" y="401019"/>
                    <a:pt x="118078" y="435316"/>
                  </a:cubicBezTo>
                  <a:lnTo>
                    <a:pt x="0" y="493359"/>
                  </a:lnTo>
                  <a:lnTo>
                    <a:pt x="0" y="625273"/>
                  </a:lnTo>
                  <a:lnTo>
                    <a:pt x="118078" y="683315"/>
                  </a:lnTo>
                  <a:cubicBezTo>
                    <a:pt x="128813" y="720251"/>
                    <a:pt x="142231" y="754548"/>
                    <a:pt x="161016" y="786208"/>
                  </a:cubicBezTo>
                  <a:lnTo>
                    <a:pt x="120762" y="910207"/>
                  </a:lnTo>
                  <a:lnTo>
                    <a:pt x="214688" y="1002547"/>
                  </a:lnTo>
                  <a:lnTo>
                    <a:pt x="340817" y="962973"/>
                  </a:lnTo>
                  <a:cubicBezTo>
                    <a:pt x="373020" y="981441"/>
                    <a:pt x="407907" y="994632"/>
                    <a:pt x="445477" y="1005185"/>
                  </a:cubicBezTo>
                  <a:lnTo>
                    <a:pt x="504516" y="1121270"/>
                  </a:lnTo>
                  <a:lnTo>
                    <a:pt x="638696" y="1121270"/>
                  </a:lnTo>
                  <a:lnTo>
                    <a:pt x="697736" y="1005185"/>
                  </a:lnTo>
                  <a:cubicBezTo>
                    <a:pt x="735306" y="994632"/>
                    <a:pt x="770193" y="981441"/>
                    <a:pt x="802396" y="962973"/>
                  </a:cubicBezTo>
                  <a:lnTo>
                    <a:pt x="928525" y="1005185"/>
                  </a:lnTo>
                  <a:lnTo>
                    <a:pt x="1022451" y="910207"/>
                  </a:lnTo>
                  <a:lnTo>
                    <a:pt x="982197" y="788846"/>
                  </a:lnTo>
                  <a:cubicBezTo>
                    <a:pt x="1000982" y="757187"/>
                    <a:pt x="1014400" y="722889"/>
                    <a:pt x="1025134" y="685953"/>
                  </a:cubicBezTo>
                  <a:lnTo>
                    <a:pt x="1143213" y="627911"/>
                  </a:lnTo>
                  <a:lnTo>
                    <a:pt x="1143213" y="495997"/>
                  </a:lnTo>
                  <a:lnTo>
                    <a:pt x="1025134" y="437955"/>
                  </a:lnTo>
                  <a:cubicBezTo>
                    <a:pt x="1014400" y="401019"/>
                    <a:pt x="1000982" y="366721"/>
                    <a:pt x="982197" y="335062"/>
                  </a:cubicBezTo>
                  <a:close/>
                </a:path>
              </a:pathLst>
            </a:custGeom>
            <a:solidFill>
              <a:schemeClr val="bg1"/>
            </a:solidFill>
            <a:ln w="26789" cap="flat">
              <a:noFill/>
              <a:prstDash val="solid"/>
              <a:miter/>
            </a:ln>
          </p:spPr>
          <p:txBody>
            <a:bodyPr rtlCol="0" anchor="ctr"/>
            <a:lstStyle/>
            <a:p>
              <a:endParaRPr lang="en-IN" dirty="0"/>
            </a:p>
          </p:txBody>
        </p:sp>
      </p:grpSp>
      <mc:AlternateContent xmlns:mc="http://schemas.openxmlformats.org/markup-compatibility/2006" xmlns:pslz="http://schemas.microsoft.com/office/powerpoint/2016/slidezoom">
        <mc:Choice Requires="pslz">
          <p:graphicFrame>
            <p:nvGraphicFramePr>
              <p:cNvPr id="27" name="Slide Zoom 26">
                <a:extLst>
                  <a:ext uri="{FF2B5EF4-FFF2-40B4-BE49-F238E27FC236}">
                    <a16:creationId xmlns:a16="http://schemas.microsoft.com/office/drawing/2014/main" id="{3D83D353-AB1C-BD65-F830-8AA75DB76257}"/>
                  </a:ext>
                </a:extLst>
              </p:cNvPr>
              <p:cNvGraphicFramePr>
                <a:graphicFrameLocks noChangeAspect="1"/>
              </p:cNvGraphicFramePr>
              <p:nvPr>
                <p:extLst>
                  <p:ext uri="{D42A27DB-BD31-4B8C-83A1-F6EECF244321}">
                    <p14:modId xmlns:p14="http://schemas.microsoft.com/office/powerpoint/2010/main" val="1051904190"/>
                  </p:ext>
                </p:extLst>
              </p:nvPr>
            </p:nvGraphicFramePr>
            <p:xfrm>
              <a:off x="7685998" y="504023"/>
              <a:ext cx="2296247" cy="1714500"/>
            </p:xfrm>
            <a:graphic>
              <a:graphicData uri="http://schemas.microsoft.com/office/powerpoint/2016/slidezoom">
                <pslz:sldZm>
                  <pslz:sldZmObj sldId="264" cId="1704344837">
                    <pslz:zmPr id="{7ACDBFAC-792A-4089-8764-EDD73FFDC697}" imageType="cover" transitionDur="100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2296247" cy="1714500"/>
                        </a:xfrm>
                        <a:prstGeom prst="rect">
                          <a:avLst/>
                        </a:prstGeom>
                        <a:ln w="3175">
                          <a:noFill/>
                        </a:ln>
                      </p166:spPr>
                    </pslz:zmPr>
                  </pslz:sldZmObj>
                </pslz:sldZm>
              </a:graphicData>
            </a:graphic>
          </p:graphicFrame>
        </mc:Choice>
        <mc:Fallback xmlns="">
          <p:pic>
            <p:nvPicPr>
              <p:cNvPr id="27" name="Slide Zoom 26">
                <a:hlinkClick r:id="rId3" action="ppaction://hlinksldjump"/>
                <a:extLst>
                  <a:ext uri="{FF2B5EF4-FFF2-40B4-BE49-F238E27FC236}">
                    <a16:creationId xmlns:a16="http://schemas.microsoft.com/office/drawing/2014/main" id="{3D83D353-AB1C-BD65-F830-8AA75DB76257}"/>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7685998" y="504023"/>
                <a:ext cx="2296247" cy="1714500"/>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29" name="Slide Zoom 28">
                <a:extLst>
                  <a:ext uri="{FF2B5EF4-FFF2-40B4-BE49-F238E27FC236}">
                    <a16:creationId xmlns:a16="http://schemas.microsoft.com/office/drawing/2014/main" id="{DFB92394-B03A-CB04-B083-DEA2E82BF19D}"/>
                  </a:ext>
                </a:extLst>
              </p:cNvPr>
              <p:cNvGraphicFramePr>
                <a:graphicFrameLocks noChangeAspect="1"/>
              </p:cNvGraphicFramePr>
              <p:nvPr>
                <p:extLst>
                  <p:ext uri="{D42A27DB-BD31-4B8C-83A1-F6EECF244321}">
                    <p14:modId xmlns:p14="http://schemas.microsoft.com/office/powerpoint/2010/main" val="1409677409"/>
                  </p:ext>
                </p:extLst>
              </p:nvPr>
            </p:nvGraphicFramePr>
            <p:xfrm>
              <a:off x="9138212" y="2429584"/>
              <a:ext cx="2444415" cy="1998831"/>
            </p:xfrm>
            <a:graphic>
              <a:graphicData uri="http://schemas.microsoft.com/office/powerpoint/2016/slidezoom">
                <pslz:sldZm>
                  <pslz:sldZmObj sldId="262" cId="3393070230">
                    <pslz:zmPr id="{C34DA004-E15B-4CA5-8DE9-512CF2EFE551}" imageType="cover" transitionDur="1000">
                      <p166:blipFill xmlns:p166="http://schemas.microsoft.com/office/powerpoint/2016/6/main">
                        <a:blip r:embed="rId5">
                          <a:extLst>
                            <a:ext uri="{28A0092B-C50C-407E-A947-70E740481C1C}">
                              <a14:useLocalDpi xmlns:a14="http://schemas.microsoft.com/office/drawing/2010/main" val="0"/>
                            </a:ext>
                          </a:extLst>
                        </a:blip>
                        <a:stretch>
                          <a:fillRect/>
                        </a:stretch>
                      </p166:blipFill>
                      <p166:spPr xmlns:p166="http://schemas.microsoft.com/office/powerpoint/2016/6/main">
                        <a:xfrm>
                          <a:off x="0" y="0"/>
                          <a:ext cx="2444415" cy="1998831"/>
                        </a:xfrm>
                        <a:prstGeom prst="rect">
                          <a:avLst/>
                        </a:prstGeom>
                        <a:ln w="3175">
                          <a:noFill/>
                        </a:ln>
                      </p166:spPr>
                    </pslz:zmPr>
                  </pslz:sldZmObj>
                </pslz:sldZm>
              </a:graphicData>
            </a:graphic>
          </p:graphicFrame>
        </mc:Choice>
        <mc:Fallback xmlns="">
          <p:pic>
            <p:nvPicPr>
              <p:cNvPr id="29" name="Slide Zoom 28">
                <a:hlinkClick r:id="rId6" action="ppaction://hlinksldjump"/>
                <a:extLst>
                  <a:ext uri="{FF2B5EF4-FFF2-40B4-BE49-F238E27FC236}">
                    <a16:creationId xmlns:a16="http://schemas.microsoft.com/office/drawing/2014/main" id="{DFB92394-B03A-CB04-B083-DEA2E82BF19D}"/>
                  </a:ext>
                </a:extLst>
              </p:cNvPr>
              <p:cNvPicPr>
                <a:picLocks noGrp="1" noRot="1" noChangeAspect="1" noMove="1" noResize="1" noEditPoints="1" noAdjustHandles="1" noChangeArrowheads="1" noChangeShapeType="1"/>
              </p:cNvPicPr>
              <p:nvPr/>
            </p:nvPicPr>
            <p:blipFill>
              <a:blip r:embed="rId7">
                <a:extLst>
                  <a:ext uri="{28A0092B-C50C-407E-A947-70E740481C1C}">
                    <a14:useLocalDpi xmlns:a14="http://schemas.microsoft.com/office/drawing/2010/main" val="0"/>
                  </a:ext>
                </a:extLst>
              </a:blip>
              <a:stretch>
                <a:fillRect/>
              </a:stretch>
            </p:blipFill>
            <p:spPr>
              <a:xfrm>
                <a:off x="9138212" y="2429584"/>
                <a:ext cx="2444415" cy="1998831"/>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75A42AC6-1E19-4031-9FFE-15D70D53F61C}"/>
                  </a:ext>
                </a:extLst>
              </p:cNvPr>
              <p:cNvGraphicFramePr>
                <a:graphicFrameLocks noChangeAspect="1"/>
              </p:cNvGraphicFramePr>
              <p:nvPr>
                <p:extLst>
                  <p:ext uri="{D42A27DB-BD31-4B8C-83A1-F6EECF244321}">
                    <p14:modId xmlns:p14="http://schemas.microsoft.com/office/powerpoint/2010/main" val="3235737487"/>
                  </p:ext>
                </p:extLst>
              </p:nvPr>
            </p:nvGraphicFramePr>
            <p:xfrm>
              <a:off x="7589047" y="4585144"/>
              <a:ext cx="2248279" cy="1848075"/>
            </p:xfrm>
            <a:graphic>
              <a:graphicData uri="http://schemas.microsoft.com/office/powerpoint/2016/slidezoom">
                <pslz:sldZm>
                  <pslz:sldZmObj sldId="263" cId="2225517392">
                    <pslz:zmPr id="{68DD72B7-2E7B-429C-B83E-F8C91C480BB5}" imageType="cover" transitionDur="1000" showBg="0">
                      <p166:blipFill xmlns:p166="http://schemas.microsoft.com/office/powerpoint/2016/6/main">
                        <a:blip r:embed="rId8">
                          <a:extLst>
                            <a:ext uri="{28A0092B-C50C-407E-A947-70E740481C1C}">
                              <a14:useLocalDpi xmlns:a14="http://schemas.microsoft.com/office/drawing/2010/main" val="0"/>
                            </a:ext>
                          </a:extLst>
                        </a:blip>
                        <a:stretch>
                          <a:fillRect/>
                        </a:stretch>
                      </p166:blipFill>
                      <p166:spPr xmlns:p166="http://schemas.microsoft.com/office/powerpoint/2016/6/main">
                        <a:xfrm>
                          <a:off x="0" y="0"/>
                          <a:ext cx="2248279" cy="1848075"/>
                        </a:xfrm>
                        <a:prstGeom prst="rect">
                          <a:avLst/>
                        </a:prstGeom>
                      </p166:spPr>
                    </pslz:zmPr>
                  </pslz:sldZmObj>
                </pslz:sldZm>
              </a:graphicData>
            </a:graphic>
          </p:graphicFrame>
        </mc:Choice>
        <mc:Fallback xmlns="">
          <p:pic>
            <p:nvPicPr>
              <p:cNvPr id="32" name="Slide Zoom 31">
                <a:hlinkClick r:id="rId9" action="ppaction://hlinksldjump"/>
                <a:extLst>
                  <a:ext uri="{FF2B5EF4-FFF2-40B4-BE49-F238E27FC236}">
                    <a16:creationId xmlns:a16="http://schemas.microsoft.com/office/drawing/2014/main" id="{75A42AC6-1E19-4031-9FFE-15D70D53F61C}"/>
                  </a:ext>
                </a:extLst>
              </p:cNvPr>
              <p:cNvPicPr>
                <a:picLocks noGrp="1" noRot="1" noChangeAspect="1" noMove="1" noResize="1" noEditPoints="1" noAdjustHandles="1" noChangeArrowheads="1" noChangeShapeType="1"/>
              </p:cNvPicPr>
              <p:nvPr/>
            </p:nvPicPr>
            <p:blipFill>
              <a:blip r:embed="rId10">
                <a:extLst>
                  <a:ext uri="{28A0092B-C50C-407E-A947-70E740481C1C}">
                    <a14:useLocalDpi xmlns:a14="http://schemas.microsoft.com/office/drawing/2010/main" val="0"/>
                  </a:ext>
                </a:extLst>
              </a:blip>
              <a:stretch>
                <a:fillRect/>
              </a:stretch>
            </p:blipFill>
            <p:spPr>
              <a:xfrm>
                <a:off x="7589047" y="4585144"/>
                <a:ext cx="2248279" cy="1848075"/>
              </a:xfrm>
              <a:prstGeom prst="rect">
                <a:avLst/>
              </a:prstGeom>
            </p:spPr>
          </p:pic>
        </mc:Fallback>
      </mc:AlternateContent>
    </p:spTree>
    <p:extLst>
      <p:ext uri="{BB962C8B-B14F-4D97-AF65-F5344CB8AC3E}">
        <p14:creationId xmlns:p14="http://schemas.microsoft.com/office/powerpoint/2010/main" val="1757048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A113DA28-2209-D478-8B15-22AEC95B57A8}"/>
              </a:ext>
            </a:extLst>
          </p:cNvPr>
          <p:cNvPicPr>
            <a:picLocks noChangeAspect="1"/>
          </p:cNvPicPr>
          <p:nvPr/>
        </p:nvPicPr>
        <p:blipFill rotWithShape="1">
          <a:blip r:embed="rId2">
            <a:alphaModFix amt="35000"/>
          </a:blip>
          <a:srcRect t="15287" b="444"/>
          <a:stretch/>
        </p:blipFill>
        <p:spPr>
          <a:xfrm>
            <a:off x="20" y="10"/>
            <a:ext cx="12191980" cy="6857990"/>
          </a:xfrm>
          <a:prstGeom prst="rect">
            <a:avLst/>
          </a:prstGeom>
        </p:spPr>
      </p:pic>
      <p:sp>
        <p:nvSpPr>
          <p:cNvPr id="2" name="TextBox 1">
            <a:extLst>
              <a:ext uri="{FF2B5EF4-FFF2-40B4-BE49-F238E27FC236}">
                <a16:creationId xmlns:a16="http://schemas.microsoft.com/office/drawing/2014/main" id="{420E054E-DBEA-7A8D-3A8A-0AF062273066}"/>
              </a:ext>
            </a:extLst>
          </p:cNvPr>
          <p:cNvSpPr txBox="1"/>
          <p:nvPr/>
        </p:nvSpPr>
        <p:spPr>
          <a:xfrm>
            <a:off x="673100" y="365125"/>
            <a:ext cx="10680700" cy="1325563"/>
          </a:xfrm>
          <a:prstGeom prst="rect">
            <a:avLst/>
          </a:prstGeom>
        </p:spPr>
        <p:txBody>
          <a:bodyPr vert="horz" lIns="91440" tIns="45720" rIns="91440" bIns="45720" rtlCol="0" anchor="ctr">
            <a:noAutofit/>
          </a:bodyPr>
          <a:lstStyle/>
          <a:p>
            <a:pPr>
              <a:lnSpc>
                <a:spcPct val="90000"/>
              </a:lnSpc>
              <a:spcBef>
                <a:spcPct val="0"/>
              </a:spcBef>
              <a:spcAft>
                <a:spcPts val="600"/>
              </a:spcAft>
            </a:pPr>
            <a:r>
              <a:rPr lang="en-US" sz="4800" spc="-150" dirty="0">
                <a:solidFill>
                  <a:srgbClr val="FFFFFF"/>
                </a:solidFill>
                <a:latin typeface="Raleway Black" pitchFamily="2" charset="0"/>
                <a:ea typeface="+mj-ea"/>
                <a:cs typeface="+mj-cs"/>
              </a:rPr>
              <a:t>Minimum   Hardware   Requirements</a:t>
            </a:r>
          </a:p>
        </p:txBody>
      </p:sp>
      <p:graphicFrame>
        <p:nvGraphicFramePr>
          <p:cNvPr id="5" name="TextBox 2">
            <a:extLst>
              <a:ext uri="{FF2B5EF4-FFF2-40B4-BE49-F238E27FC236}">
                <a16:creationId xmlns:a16="http://schemas.microsoft.com/office/drawing/2014/main" id="{48E9A9DC-2BFA-2BC9-F610-EF806B58B234}"/>
              </a:ext>
            </a:extLst>
          </p:cNvPr>
          <p:cNvGraphicFramePr/>
          <p:nvPr>
            <p:extLst>
              <p:ext uri="{D42A27DB-BD31-4B8C-83A1-F6EECF244321}">
                <p14:modId xmlns:p14="http://schemas.microsoft.com/office/powerpoint/2010/main" val="254622806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434483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A7DAFA-DE8C-4D27-9E86-64AE6EABC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67473F5-B70D-4B5E-8CD5-56A579FDAE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4A2DD72-43DD-48E5-BE34-37D49AB6DE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A6E47C62-9745-42CF-88FA-5AEF328A5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4478470-3E53-4D0A-B0F6-1D864CB6A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6E7D4D5-5014-4B92-AA85-4B2CCEC1B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EB0EAEB-C0DD-4336-810D-ED75F545B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630DFB95-BAD6-4F63-A567-83C877647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EE3C05E-A5F0-406D-85D7-3ABCA23FA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1C52F6C8-2E89-4F61-92C7-299BEF89E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E69FF964-E599-4EFE-B276-9CA5404619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A3CEAACF-BB30-421A-9FFB-8354E58A3E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948410E-052E-4175-960D-81C6E0605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3CEF59E-D9E0-4743-B290-527DF5F3C5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A099E97-FC99-4043-BC63-B905FD8227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Oval 29">
            <a:extLst>
              <a:ext uri="{FF2B5EF4-FFF2-40B4-BE49-F238E27FC236}">
                <a16:creationId xmlns:a16="http://schemas.microsoft.com/office/drawing/2014/main" id="{F835453A-5A8D-49CA-BF02-6EB04EDDB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460608" y="2568069"/>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59346B03-32C0-4D48-A61B-11552C1863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2204" y="4660010"/>
            <a:ext cx="304800" cy="429768"/>
            <a:chOff x="215328" y="-46937"/>
            <a:chExt cx="304800" cy="2773841"/>
          </a:xfrm>
        </p:grpSpPr>
        <p:cxnSp>
          <p:nvCxnSpPr>
            <p:cNvPr id="33" name="Straight Connector 32">
              <a:extLst>
                <a:ext uri="{FF2B5EF4-FFF2-40B4-BE49-F238E27FC236}">
                  <a16:creationId xmlns:a16="http://schemas.microsoft.com/office/drawing/2014/main" id="{AB4C4700-ACA6-4E6C-999E-0D38705B24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D2ED0A8-4764-4CEB-895A-49D115A054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6B8EA3B-84A3-46F9-85E9-BBEA87B322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64C79E1-32EF-4E3D-A089-7E2B9BBB64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8" name="Rectangle 37">
            <a:extLst>
              <a:ext uri="{FF2B5EF4-FFF2-40B4-BE49-F238E27FC236}">
                <a16:creationId xmlns:a16="http://schemas.microsoft.com/office/drawing/2014/main" id="{0DEA90BA-9EFA-431D-8EEA-76D29FE05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C8ABE731-C1A2-4FD3-9E32-0655C4878A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1" name="Straight Connector 40">
              <a:extLst>
                <a:ext uri="{FF2B5EF4-FFF2-40B4-BE49-F238E27FC236}">
                  <a16:creationId xmlns:a16="http://schemas.microsoft.com/office/drawing/2014/main" id="{11F44BFE-C10A-440D-A167-7B6230BDF1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1CF1604-D12D-4923-A2B8-7DC330A045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72004BC-A491-46FF-BCD6-915B4F4EC5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595B1FE-E2AE-4CD3-8687-500811B45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E5D29552-D49F-612B-9AA1-72972CD79621}"/>
              </a:ext>
            </a:extLst>
          </p:cNvPr>
          <p:cNvSpPr txBox="1"/>
          <p:nvPr/>
        </p:nvSpPr>
        <p:spPr>
          <a:xfrm>
            <a:off x="647281" y="85341"/>
            <a:ext cx="10722864" cy="1578093"/>
          </a:xfrm>
          <a:prstGeom prst="rect">
            <a:avLst/>
          </a:prstGeom>
          <a:noFill/>
        </p:spPr>
        <p:txBody>
          <a:bodyPr vert="horz" lIns="91440" tIns="45720" rIns="91440" bIns="45720" rtlCol="0" anchor="t">
            <a:normAutofit/>
          </a:bodyPr>
          <a:lstStyle/>
          <a:p>
            <a:pPr>
              <a:lnSpc>
                <a:spcPct val="90000"/>
              </a:lnSpc>
              <a:spcBef>
                <a:spcPct val="0"/>
              </a:spcBef>
              <a:spcAft>
                <a:spcPts val="600"/>
              </a:spcAft>
            </a:pPr>
            <a:endParaRPr lang="en-US" sz="3000" kern="1200" spc="-150" dirty="0">
              <a:solidFill>
                <a:schemeClr val="tx1"/>
              </a:solidFill>
              <a:latin typeface="+mj-lt"/>
              <a:ea typeface="+mj-ea"/>
              <a:cs typeface="+mj-cs"/>
            </a:endParaRPr>
          </a:p>
          <a:p>
            <a:pPr>
              <a:lnSpc>
                <a:spcPct val="90000"/>
              </a:lnSpc>
              <a:spcBef>
                <a:spcPct val="0"/>
              </a:spcBef>
              <a:spcAft>
                <a:spcPts val="600"/>
              </a:spcAft>
            </a:pPr>
            <a:r>
              <a:rPr lang="en-US" sz="6000" kern="1200" spc="-150" dirty="0">
                <a:solidFill>
                  <a:schemeClr val="tx1"/>
                </a:solidFill>
                <a:latin typeface="Raleway Black" pitchFamily="2" charset="0"/>
                <a:ea typeface="+mj-ea"/>
                <a:cs typeface="+mj-cs"/>
              </a:rPr>
              <a:t>Software  Requirements</a:t>
            </a:r>
          </a:p>
        </p:txBody>
      </p:sp>
      <p:graphicFrame>
        <p:nvGraphicFramePr>
          <p:cNvPr id="5" name="TextBox 2">
            <a:extLst>
              <a:ext uri="{FF2B5EF4-FFF2-40B4-BE49-F238E27FC236}">
                <a16:creationId xmlns:a16="http://schemas.microsoft.com/office/drawing/2014/main" id="{04AC0743-7776-0893-7A3F-09C990E1CB7A}"/>
              </a:ext>
            </a:extLst>
          </p:cNvPr>
          <p:cNvGraphicFramePr/>
          <p:nvPr>
            <p:extLst>
              <p:ext uri="{D42A27DB-BD31-4B8C-83A1-F6EECF244321}">
                <p14:modId xmlns:p14="http://schemas.microsoft.com/office/powerpoint/2010/main" val="3813721385"/>
              </p:ext>
            </p:extLst>
          </p:nvPr>
        </p:nvGraphicFramePr>
        <p:xfrm>
          <a:off x="448057" y="2368957"/>
          <a:ext cx="10846762" cy="352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307023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ED600BA-1F09-B7BF-1B6A-1B4DE877A279}"/>
              </a:ext>
            </a:extLst>
          </p:cNvPr>
          <p:cNvSpPr/>
          <p:nvPr/>
        </p:nvSpPr>
        <p:spPr>
          <a:xfrm>
            <a:off x="317065" y="932688"/>
            <a:ext cx="5129784" cy="4846320"/>
          </a:xfrm>
          <a:prstGeom prst="ellipse">
            <a:avLst/>
          </a:prstGeom>
          <a:solidFill>
            <a:schemeClr val="accent5">
              <a:lumMod val="50000"/>
            </a:schemeClr>
          </a:solid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AF27CF6-FDAB-E0EC-BB55-DDA4B56D4119}"/>
              </a:ext>
            </a:extLst>
          </p:cNvPr>
          <p:cNvSpPr txBox="1"/>
          <p:nvPr/>
        </p:nvSpPr>
        <p:spPr>
          <a:xfrm>
            <a:off x="727057" y="2102272"/>
            <a:ext cx="4254935" cy="1569660"/>
          </a:xfrm>
          <a:prstGeom prst="rect">
            <a:avLst/>
          </a:prstGeom>
          <a:noFill/>
        </p:spPr>
        <p:txBody>
          <a:bodyPr wrap="square" rtlCol="0">
            <a:spAutoFit/>
          </a:bodyPr>
          <a:lstStyle/>
          <a:p>
            <a:pPr algn="ctr"/>
            <a:endParaRPr lang="en-IN" sz="4800" spc="-150" dirty="0">
              <a:solidFill>
                <a:schemeClr val="bg1"/>
              </a:solidFill>
              <a:latin typeface="Raleway Black" panose="020F0502020204030204" pitchFamily="2" charset="0"/>
            </a:endParaRPr>
          </a:p>
          <a:p>
            <a:pPr algn="ctr"/>
            <a:r>
              <a:rPr lang="en-IN" sz="4800" spc="-150" dirty="0">
                <a:solidFill>
                  <a:schemeClr val="bg1"/>
                </a:solidFill>
                <a:latin typeface="Raleway Black" panose="020F0502020204030204" pitchFamily="2" charset="0"/>
              </a:rPr>
              <a:t>Modules</a:t>
            </a:r>
          </a:p>
        </p:txBody>
      </p:sp>
      <p:cxnSp>
        <p:nvCxnSpPr>
          <p:cNvPr id="8" name="Straight Connector 7">
            <a:extLst>
              <a:ext uri="{FF2B5EF4-FFF2-40B4-BE49-F238E27FC236}">
                <a16:creationId xmlns:a16="http://schemas.microsoft.com/office/drawing/2014/main" id="{4BD85769-F9FD-30A1-52A9-C98CBA1F0EEB}"/>
              </a:ext>
            </a:extLst>
          </p:cNvPr>
          <p:cNvCxnSpPr>
            <a:cxnSpLocks/>
          </p:cNvCxnSpPr>
          <p:nvPr/>
        </p:nvCxnSpPr>
        <p:spPr>
          <a:xfrm flipV="1">
            <a:off x="5391984" y="2002536"/>
            <a:ext cx="1682496" cy="78638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12D310A-36A8-B74E-112D-20922EEA56CA}"/>
              </a:ext>
            </a:extLst>
          </p:cNvPr>
          <p:cNvSpPr/>
          <p:nvPr/>
        </p:nvSpPr>
        <p:spPr>
          <a:xfrm>
            <a:off x="6984528" y="1827952"/>
            <a:ext cx="301752" cy="27432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id="{8B8D4CDA-4BF0-8DD7-2048-E7CA5CA1308A}"/>
              </a:ext>
            </a:extLst>
          </p:cNvPr>
          <p:cNvCxnSpPr>
            <a:cxnSpLocks/>
          </p:cNvCxnSpPr>
          <p:nvPr/>
        </p:nvCxnSpPr>
        <p:spPr>
          <a:xfrm>
            <a:off x="5068915" y="4605468"/>
            <a:ext cx="2005565" cy="53346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F02DCBC-FC55-2D83-30B9-E22A3C8847B5}"/>
              </a:ext>
            </a:extLst>
          </p:cNvPr>
          <p:cNvSpPr/>
          <p:nvPr/>
        </p:nvSpPr>
        <p:spPr>
          <a:xfrm flipH="1">
            <a:off x="7016606" y="5067701"/>
            <a:ext cx="225368" cy="206463"/>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pslz="http://schemas.microsoft.com/office/powerpoint/2016/slidezoom">
        <mc:Choice Requires="pslz">
          <p:graphicFrame>
            <p:nvGraphicFramePr>
              <p:cNvPr id="21" name="Slide Zoom 20">
                <a:extLst>
                  <a:ext uri="{FF2B5EF4-FFF2-40B4-BE49-F238E27FC236}">
                    <a16:creationId xmlns:a16="http://schemas.microsoft.com/office/drawing/2014/main" id="{C9439E2A-14A7-21D8-2CAB-26464A0D2F23}"/>
                  </a:ext>
                </a:extLst>
              </p:cNvPr>
              <p:cNvGraphicFramePr>
                <a:graphicFrameLocks noChangeAspect="1"/>
              </p:cNvGraphicFramePr>
              <p:nvPr>
                <p:extLst>
                  <p:ext uri="{D42A27DB-BD31-4B8C-83A1-F6EECF244321}">
                    <p14:modId xmlns:p14="http://schemas.microsoft.com/office/powerpoint/2010/main" val="2766748006"/>
                  </p:ext>
                </p:extLst>
              </p:nvPr>
            </p:nvGraphicFramePr>
            <p:xfrm>
              <a:off x="7044090" y="555501"/>
              <a:ext cx="3114893" cy="2126348"/>
            </p:xfrm>
            <a:graphic>
              <a:graphicData uri="http://schemas.microsoft.com/office/powerpoint/2016/slidezoom">
                <pslz:sldZm>
                  <pslz:sldZmObj sldId="271" cId="825037721">
                    <pslz:zmPr id="{E1855531-C290-4EFA-B541-76221716CA61}" imageType="cover" transitionDur="100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3114893" cy="2126348"/>
                        </a:xfrm>
                        <a:prstGeom prst="rect">
                          <a:avLst/>
                        </a:prstGeom>
                        <a:ln w="3175">
                          <a:noFill/>
                        </a:ln>
                      </p166:spPr>
                    </pslz:zmPr>
                  </pslz:sldZmObj>
                </pslz:sldZm>
              </a:graphicData>
            </a:graphic>
          </p:graphicFrame>
        </mc:Choice>
        <mc:Fallback xmlns="">
          <p:pic>
            <p:nvPicPr>
              <p:cNvPr id="21" name="Slide Zoom 20">
                <a:hlinkClick r:id="rId3" action="ppaction://hlinksldjump"/>
                <a:extLst>
                  <a:ext uri="{FF2B5EF4-FFF2-40B4-BE49-F238E27FC236}">
                    <a16:creationId xmlns:a16="http://schemas.microsoft.com/office/drawing/2014/main" id="{C9439E2A-14A7-21D8-2CAB-26464A0D2F23}"/>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7044090" y="555501"/>
                <a:ext cx="3114893" cy="2126348"/>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23" name="Slide Zoom 22">
                <a:extLst>
                  <a:ext uri="{FF2B5EF4-FFF2-40B4-BE49-F238E27FC236}">
                    <a16:creationId xmlns:a16="http://schemas.microsoft.com/office/drawing/2014/main" id="{B7518E31-13CC-DFB2-5C6F-4DDE81DF88D8}"/>
                  </a:ext>
                </a:extLst>
              </p:cNvPr>
              <p:cNvGraphicFramePr>
                <a:graphicFrameLocks noChangeAspect="1"/>
              </p:cNvGraphicFramePr>
              <p:nvPr>
                <p:extLst>
                  <p:ext uri="{D42A27DB-BD31-4B8C-83A1-F6EECF244321}">
                    <p14:modId xmlns:p14="http://schemas.microsoft.com/office/powerpoint/2010/main" val="2617646089"/>
                  </p:ext>
                </p:extLst>
              </p:nvPr>
            </p:nvGraphicFramePr>
            <p:xfrm>
              <a:off x="6678278" y="4176152"/>
              <a:ext cx="3663302" cy="2073882"/>
            </p:xfrm>
            <a:graphic>
              <a:graphicData uri="http://schemas.microsoft.com/office/powerpoint/2016/slidezoom">
                <pslz:sldZm>
                  <pslz:sldZmObj sldId="272" cId="1507761810">
                    <pslz:zmPr id="{9C5E09DB-74C5-400C-B411-E5D513A6B226}" imageType="cover" transitionDur="1000">
                      <p166:blipFill xmlns:p166="http://schemas.microsoft.com/office/powerpoint/2016/6/main">
                        <a:blip r:embed="rId5">
                          <a:extLst>
                            <a:ext uri="{28A0092B-C50C-407E-A947-70E740481C1C}">
                              <a14:useLocalDpi xmlns:a14="http://schemas.microsoft.com/office/drawing/2010/main" val="0"/>
                            </a:ext>
                          </a:extLst>
                        </a:blip>
                        <a:stretch>
                          <a:fillRect/>
                        </a:stretch>
                      </p166:blipFill>
                      <p166:spPr xmlns:p166="http://schemas.microsoft.com/office/powerpoint/2016/6/main">
                        <a:xfrm>
                          <a:off x="0" y="0"/>
                          <a:ext cx="3663302" cy="2073882"/>
                        </a:xfrm>
                        <a:prstGeom prst="rect">
                          <a:avLst/>
                        </a:prstGeom>
                        <a:ln w="3175">
                          <a:noFill/>
                        </a:ln>
                      </p166:spPr>
                    </pslz:zmPr>
                  </pslz:sldZmObj>
                </pslz:sldZm>
              </a:graphicData>
            </a:graphic>
          </p:graphicFrame>
        </mc:Choice>
        <mc:Fallback xmlns="">
          <p:pic>
            <p:nvPicPr>
              <p:cNvPr id="23" name="Slide Zoom 22">
                <a:hlinkClick r:id="rId6" action="ppaction://hlinksldjump"/>
                <a:extLst>
                  <a:ext uri="{FF2B5EF4-FFF2-40B4-BE49-F238E27FC236}">
                    <a16:creationId xmlns:a16="http://schemas.microsoft.com/office/drawing/2014/main" id="{B7518E31-13CC-DFB2-5C6F-4DDE81DF88D8}"/>
                  </a:ext>
                </a:extLst>
              </p:cNvPr>
              <p:cNvPicPr>
                <a:picLocks noGrp="1" noRot="1" noChangeAspect="1" noMove="1" noResize="1" noEditPoints="1" noAdjustHandles="1" noChangeArrowheads="1" noChangeShapeType="1"/>
              </p:cNvPicPr>
              <p:nvPr/>
            </p:nvPicPr>
            <p:blipFill>
              <a:blip r:embed="rId7">
                <a:extLst>
                  <a:ext uri="{28A0092B-C50C-407E-A947-70E740481C1C}">
                    <a14:useLocalDpi xmlns:a14="http://schemas.microsoft.com/office/drawing/2010/main" val="0"/>
                  </a:ext>
                </a:extLst>
              </a:blip>
              <a:stretch>
                <a:fillRect/>
              </a:stretch>
            </p:blipFill>
            <p:spPr>
              <a:xfrm>
                <a:off x="6678278" y="4176152"/>
                <a:ext cx="3663302" cy="2073882"/>
              </a:xfrm>
              <a:prstGeom prst="rect">
                <a:avLst/>
              </a:prstGeom>
              <a:ln w="3175">
                <a:noFill/>
              </a:ln>
            </p:spPr>
          </p:pic>
        </mc:Fallback>
      </mc:AlternateContent>
    </p:spTree>
    <p:extLst>
      <p:ext uri="{BB962C8B-B14F-4D97-AF65-F5344CB8AC3E}">
        <p14:creationId xmlns:p14="http://schemas.microsoft.com/office/powerpoint/2010/main" val="2225517392"/>
      </p:ext>
    </p:extLst>
  </p:cSld>
  <p:clrMapOvr>
    <a:masterClrMapping/>
  </p:clrMapOvr>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TotalTime>
  <Words>433</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Arial</vt:lpstr>
      <vt:lpstr>Calibri</vt:lpstr>
      <vt:lpstr>Calibri Light</vt:lpstr>
      <vt:lpstr>Raleway Black</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 GAUR</dc:creator>
  <cp:lastModifiedBy>Vaibhav Tiwari</cp:lastModifiedBy>
  <cp:revision>71</cp:revision>
  <dcterms:created xsi:type="dcterms:W3CDTF">2023-09-23T16:08:58Z</dcterms:created>
  <dcterms:modified xsi:type="dcterms:W3CDTF">2024-04-05T05:57:51Z</dcterms:modified>
</cp:coreProperties>
</file>