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3809A-8E10-4B5A-B1F5-417AF05D5C54}" v="1" dt="2023-12-26T05:40:59.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 tyagi" userId="a397f179029ac712" providerId="LiveId" clId="{FEFDC3E9-695D-4E70-BE06-29D5246BE44E}"/>
    <pc:docChg chg="custSel addSld modSld">
      <pc:chgData name="ashu tyagi" userId="a397f179029ac712" providerId="LiveId" clId="{FEFDC3E9-695D-4E70-BE06-29D5246BE44E}" dt="2023-09-27T10:26:19.251" v="311" actId="20577"/>
      <pc:docMkLst>
        <pc:docMk/>
      </pc:docMkLst>
      <pc:sldChg chg="modSp mod">
        <pc:chgData name="ashu tyagi" userId="a397f179029ac712" providerId="LiveId" clId="{FEFDC3E9-695D-4E70-BE06-29D5246BE44E}" dt="2023-09-27T10:26:19.251" v="311" actId="20577"/>
        <pc:sldMkLst>
          <pc:docMk/>
          <pc:sldMk cId="3734176767" sldId="256"/>
        </pc:sldMkLst>
        <pc:spChg chg="mod">
          <ac:chgData name="ashu tyagi" userId="a397f179029ac712" providerId="LiveId" clId="{FEFDC3E9-695D-4E70-BE06-29D5246BE44E}" dt="2023-09-21T14:06:17.715" v="3" actId="122"/>
          <ac:spMkLst>
            <pc:docMk/>
            <pc:sldMk cId="3734176767" sldId="256"/>
            <ac:spMk id="3" creationId="{472A463E-2178-F8BB-3646-1CFC087DD5EB}"/>
          </ac:spMkLst>
        </pc:spChg>
        <pc:spChg chg="mod">
          <ac:chgData name="ashu tyagi" userId="a397f179029ac712" providerId="LiveId" clId="{FEFDC3E9-695D-4E70-BE06-29D5246BE44E}" dt="2023-09-24T14:42:20.132" v="304" actId="404"/>
          <ac:spMkLst>
            <pc:docMk/>
            <pc:sldMk cId="3734176767" sldId="256"/>
            <ac:spMk id="5" creationId="{503651CE-E7F7-B00B-3C3A-076D777CFA47}"/>
          </ac:spMkLst>
        </pc:spChg>
        <pc:spChg chg="mod">
          <ac:chgData name="ashu tyagi" userId="a397f179029ac712" providerId="LiveId" clId="{FEFDC3E9-695D-4E70-BE06-29D5246BE44E}" dt="2023-09-27T10:26:19.251" v="311" actId="20577"/>
          <ac:spMkLst>
            <pc:docMk/>
            <pc:sldMk cId="3734176767" sldId="256"/>
            <ac:spMk id="7" creationId="{1645F467-526A-3EEF-9772-61F3C768A5C3}"/>
          </ac:spMkLst>
        </pc:spChg>
        <pc:picChg chg="mod">
          <ac:chgData name="ashu tyagi" userId="a397f179029ac712" providerId="LiveId" clId="{FEFDC3E9-695D-4E70-BE06-29D5246BE44E}" dt="2023-09-24T14:42:06.961" v="302" actId="1076"/>
          <ac:picMkLst>
            <pc:docMk/>
            <pc:sldMk cId="3734176767" sldId="256"/>
            <ac:picMk id="1028" creationId="{A5B40FA3-E0D6-87B0-5D3B-0366064EC4ED}"/>
          </ac:picMkLst>
        </pc:picChg>
      </pc:sldChg>
      <pc:sldChg chg="modSp mod">
        <pc:chgData name="ashu tyagi" userId="a397f179029ac712" providerId="LiveId" clId="{FEFDC3E9-695D-4E70-BE06-29D5246BE44E}" dt="2023-09-21T14:06:26.266" v="5" actId="20577"/>
        <pc:sldMkLst>
          <pc:docMk/>
          <pc:sldMk cId="326284401" sldId="258"/>
        </pc:sldMkLst>
        <pc:spChg chg="mod">
          <ac:chgData name="ashu tyagi" userId="a397f179029ac712" providerId="LiveId" clId="{FEFDC3E9-695D-4E70-BE06-29D5246BE44E}" dt="2023-09-21T14:06:26.266" v="5" actId="20577"/>
          <ac:spMkLst>
            <pc:docMk/>
            <pc:sldMk cId="326284401" sldId="258"/>
            <ac:spMk id="3" creationId="{52CCF574-CAE6-D20E-A488-1AD5A9AC53E6}"/>
          </ac:spMkLst>
        </pc:spChg>
      </pc:sldChg>
      <pc:sldChg chg="modSp mod">
        <pc:chgData name="ashu tyagi" userId="a397f179029ac712" providerId="LiveId" clId="{FEFDC3E9-695D-4E70-BE06-29D5246BE44E}" dt="2023-09-21T14:12:41.716" v="270" actId="14100"/>
        <pc:sldMkLst>
          <pc:docMk/>
          <pc:sldMk cId="1192392853" sldId="259"/>
        </pc:sldMkLst>
        <pc:spChg chg="mod">
          <ac:chgData name="ashu tyagi" userId="a397f179029ac712" providerId="LiveId" clId="{FEFDC3E9-695D-4E70-BE06-29D5246BE44E}" dt="2023-09-21T14:12:41.716" v="270" actId="14100"/>
          <ac:spMkLst>
            <pc:docMk/>
            <pc:sldMk cId="1192392853" sldId="259"/>
            <ac:spMk id="3" creationId="{9D5BC445-8783-1441-F2D9-0CA6EE81A69D}"/>
          </ac:spMkLst>
        </pc:spChg>
      </pc:sldChg>
      <pc:sldChg chg="addSp modSp mod">
        <pc:chgData name="ashu tyagi" userId="a397f179029ac712" providerId="LiveId" clId="{FEFDC3E9-695D-4E70-BE06-29D5246BE44E}" dt="2023-09-21T14:12:51.248" v="271" actId="1076"/>
        <pc:sldMkLst>
          <pc:docMk/>
          <pc:sldMk cId="3726840461" sldId="260"/>
        </pc:sldMkLst>
        <pc:spChg chg="add mod">
          <ac:chgData name="ashu tyagi" userId="a397f179029ac712" providerId="LiveId" clId="{FEFDC3E9-695D-4E70-BE06-29D5246BE44E}" dt="2023-09-21T14:08:52.456" v="53" actId="1076"/>
          <ac:spMkLst>
            <pc:docMk/>
            <pc:sldMk cId="3726840461" sldId="260"/>
            <ac:spMk id="2" creationId="{FC1CDCAD-9BE9-1595-21CA-C39DDB3278B3}"/>
          </ac:spMkLst>
        </pc:spChg>
        <pc:spChg chg="mod">
          <ac:chgData name="ashu tyagi" userId="a397f179029ac712" providerId="LiveId" clId="{FEFDC3E9-695D-4E70-BE06-29D5246BE44E}" dt="2023-09-21T14:12:51.248" v="271" actId="1076"/>
          <ac:spMkLst>
            <pc:docMk/>
            <pc:sldMk cId="3726840461" sldId="260"/>
            <ac:spMk id="3" creationId="{D670DEF6-25FE-7DCE-6B3F-6E9A7B5B3999}"/>
          </ac:spMkLst>
        </pc:spChg>
      </pc:sldChg>
      <pc:sldChg chg="modSp mod">
        <pc:chgData name="ashu tyagi" userId="a397f179029ac712" providerId="LiveId" clId="{FEFDC3E9-695D-4E70-BE06-29D5246BE44E}" dt="2023-09-27T10:06:24.571" v="306" actId="1076"/>
        <pc:sldMkLst>
          <pc:docMk/>
          <pc:sldMk cId="2122761418" sldId="261"/>
        </pc:sldMkLst>
        <pc:spChg chg="mod">
          <ac:chgData name="ashu tyagi" userId="a397f179029ac712" providerId="LiveId" clId="{FEFDC3E9-695D-4E70-BE06-29D5246BE44E}" dt="2023-09-27T10:06:24.571" v="306" actId="1076"/>
          <ac:spMkLst>
            <pc:docMk/>
            <pc:sldMk cId="2122761418" sldId="261"/>
            <ac:spMk id="3" creationId="{13906BCB-7B96-8B36-ADED-333743F32820}"/>
          </ac:spMkLst>
        </pc:spChg>
      </pc:sldChg>
      <pc:sldChg chg="modSp mod">
        <pc:chgData name="ashu tyagi" userId="a397f179029ac712" providerId="LiveId" clId="{FEFDC3E9-695D-4E70-BE06-29D5246BE44E}" dt="2023-09-21T14:13:36.808" v="273" actId="20577"/>
        <pc:sldMkLst>
          <pc:docMk/>
          <pc:sldMk cId="733098535" sldId="262"/>
        </pc:sldMkLst>
        <pc:spChg chg="mod">
          <ac:chgData name="ashu tyagi" userId="a397f179029ac712" providerId="LiveId" clId="{FEFDC3E9-695D-4E70-BE06-29D5246BE44E}" dt="2023-09-21T14:13:36.808" v="273" actId="20577"/>
          <ac:spMkLst>
            <pc:docMk/>
            <pc:sldMk cId="733098535" sldId="262"/>
            <ac:spMk id="3" creationId="{BC897CB7-F46C-B65C-5F30-AB456BDFB7F5}"/>
          </ac:spMkLst>
        </pc:spChg>
      </pc:sldChg>
      <pc:sldChg chg="modSp mod">
        <pc:chgData name="ashu tyagi" userId="a397f179029ac712" providerId="LiveId" clId="{FEFDC3E9-695D-4E70-BE06-29D5246BE44E}" dt="2023-09-21T14:07:08.806" v="10" actId="1076"/>
        <pc:sldMkLst>
          <pc:docMk/>
          <pc:sldMk cId="1046612960" sldId="263"/>
        </pc:sldMkLst>
        <pc:spChg chg="mod">
          <ac:chgData name="ashu tyagi" userId="a397f179029ac712" providerId="LiveId" clId="{FEFDC3E9-695D-4E70-BE06-29D5246BE44E}" dt="2023-09-21T14:07:08.806" v="10" actId="1076"/>
          <ac:spMkLst>
            <pc:docMk/>
            <pc:sldMk cId="1046612960" sldId="263"/>
            <ac:spMk id="3" creationId="{DAFC6D3C-B773-BC99-853B-537D0F839635}"/>
          </ac:spMkLst>
        </pc:spChg>
      </pc:sldChg>
      <pc:sldChg chg="delSp modSp new mod">
        <pc:chgData name="ashu tyagi" userId="a397f179029ac712" providerId="LiveId" clId="{FEFDC3E9-695D-4E70-BE06-29D5246BE44E}" dt="2023-09-21T14:08:00.035" v="36" actId="1076"/>
        <pc:sldMkLst>
          <pc:docMk/>
          <pc:sldMk cId="3904106959" sldId="264"/>
        </pc:sldMkLst>
        <pc:spChg chg="del">
          <ac:chgData name="ashu tyagi" userId="a397f179029ac712" providerId="LiveId" clId="{FEFDC3E9-695D-4E70-BE06-29D5246BE44E}" dt="2023-09-21T14:07:21.120" v="12" actId="21"/>
          <ac:spMkLst>
            <pc:docMk/>
            <pc:sldMk cId="3904106959" sldId="264"/>
            <ac:spMk id="2" creationId="{84985D57-1049-9CB9-41FA-0085B685C6AB}"/>
          </ac:spMkLst>
        </pc:spChg>
        <pc:spChg chg="mod">
          <ac:chgData name="ashu tyagi" userId="a397f179029ac712" providerId="LiveId" clId="{FEFDC3E9-695D-4E70-BE06-29D5246BE44E}" dt="2023-09-21T14:08:00.035" v="36" actId="1076"/>
          <ac:spMkLst>
            <pc:docMk/>
            <pc:sldMk cId="3904106959" sldId="264"/>
            <ac:spMk id="3" creationId="{4C1F4AF7-7BBE-0CBB-D3E7-108A1C3FF2CD}"/>
          </ac:spMkLst>
        </pc:spChg>
      </pc:sldChg>
    </pc:docChg>
  </pc:docChgLst>
  <pc:docChgLst>
    <pc:chgData name="ashu tyagi" userId="a397f179029ac712" providerId="LiveId" clId="{77E3809A-8E10-4B5A-B1F5-417AF05D5C54}"/>
    <pc:docChg chg="modSld">
      <pc:chgData name="ashu tyagi" userId="a397f179029ac712" providerId="LiveId" clId="{77E3809A-8E10-4B5A-B1F5-417AF05D5C54}" dt="2023-12-26T05:40:59.729" v="0" actId="14100"/>
      <pc:docMkLst>
        <pc:docMk/>
      </pc:docMkLst>
      <pc:sldChg chg="modSp">
        <pc:chgData name="ashu tyagi" userId="a397f179029ac712" providerId="LiveId" clId="{77E3809A-8E10-4B5A-B1F5-417AF05D5C54}" dt="2023-12-26T05:40:59.729" v="0" actId="14100"/>
        <pc:sldMkLst>
          <pc:docMk/>
          <pc:sldMk cId="3734176767" sldId="256"/>
        </pc:sldMkLst>
        <pc:picChg chg="mod">
          <ac:chgData name="ashu tyagi" userId="a397f179029ac712" providerId="LiveId" clId="{77E3809A-8E10-4B5A-B1F5-417AF05D5C54}" dt="2023-12-26T05:40:59.729" v="0" actId="14100"/>
          <ac:picMkLst>
            <pc:docMk/>
            <pc:sldMk cId="3734176767" sldId="256"/>
            <ac:picMk id="1026" creationId="{BCB5ECC1-3BC4-729E-01D3-8F3FAC9E2A0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44621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D1484-2C8E-4B7C-B5EE-F4274F5D3050}"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248262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D1484-2C8E-4B7C-B5EE-F4274F5D3050}"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48EE0E-D301-4E2F-B336-A9B176F2C3B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716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180678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3712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08406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635398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8629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9D1484-2C8E-4B7C-B5EE-F4274F5D3050}"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7650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9D1484-2C8E-4B7C-B5EE-F4274F5D3050}"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99241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9D1484-2C8E-4B7C-B5EE-F4274F5D3050}"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228007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9D1484-2C8E-4B7C-B5EE-F4274F5D3050}" type="datetimeFigureOut">
              <a:rPr lang="en-US" smtClean="0"/>
              <a:t>4/13/2024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105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9D1484-2C8E-4B7C-B5EE-F4274F5D3050}" type="datetimeFigureOut">
              <a:rPr lang="en-US" smtClean="0"/>
              <a:t>4/13/2024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1083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D1484-2C8E-4B7C-B5EE-F4274F5D3050}" type="datetimeFigureOut">
              <a:rPr lang="en-US" smtClean="0"/>
              <a:t>4/13/2024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97735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275093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9D1484-2C8E-4B7C-B5EE-F4274F5D3050}" type="datetimeFigureOut">
              <a:rPr lang="en-US" smtClean="0"/>
              <a:t>4/13/2024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C48EE0E-D301-4E2F-B336-A9B176F2C3BC}" type="slidenum">
              <a:rPr lang="en-US" smtClean="0"/>
              <a:t>‹#›</a:t>
            </a:fld>
            <a:endParaRPr lang="en-US"/>
          </a:p>
        </p:txBody>
      </p:sp>
    </p:spTree>
    <p:extLst>
      <p:ext uri="{BB962C8B-B14F-4D97-AF65-F5344CB8AC3E}">
        <p14:creationId xmlns:p14="http://schemas.microsoft.com/office/powerpoint/2010/main" val="378327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9D1484-2C8E-4B7C-B5EE-F4274F5D3050}" type="datetimeFigureOut">
              <a:rPr lang="en-US" smtClean="0"/>
              <a:t>4/13/2024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C48EE0E-D301-4E2F-B336-A9B176F2C3BC}" type="slidenum">
              <a:rPr lang="en-US" smtClean="0"/>
              <a:t>‹#›</a:t>
            </a:fld>
            <a:endParaRPr lang="en-US"/>
          </a:p>
        </p:txBody>
      </p:sp>
    </p:spTree>
    <p:extLst>
      <p:ext uri="{BB962C8B-B14F-4D97-AF65-F5344CB8AC3E}">
        <p14:creationId xmlns:p14="http://schemas.microsoft.com/office/powerpoint/2010/main" val="4021879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2A463E-2178-F8BB-3646-1CFC087DD5EB}"/>
              </a:ext>
            </a:extLst>
          </p:cNvPr>
          <p:cNvSpPr>
            <a:spLocks noGrp="1"/>
          </p:cNvSpPr>
          <p:nvPr>
            <p:ph type="subTitle" idx="1"/>
          </p:nvPr>
        </p:nvSpPr>
        <p:spPr>
          <a:xfrm>
            <a:off x="774091" y="1396992"/>
            <a:ext cx="9926320" cy="414331"/>
          </a:xfrm>
        </p:spPr>
        <p:txBody>
          <a:bodyPr>
            <a:normAutofit/>
          </a:bodyPr>
          <a:lstStyle/>
          <a:p>
            <a:pPr algn="ctr"/>
            <a:r>
              <a:rPr lang="en-US" dirty="0"/>
              <a:t>  </a:t>
            </a:r>
            <a:r>
              <a:rPr lang="en-US" b="1" dirty="0"/>
              <a:t>Signet CRM</a:t>
            </a:r>
            <a:r>
              <a:rPr lang="en-US" dirty="0"/>
              <a:t> </a:t>
            </a:r>
          </a:p>
        </p:txBody>
      </p:sp>
      <p:pic>
        <p:nvPicPr>
          <p:cNvPr id="1028" name="Picture 4" descr="KIET Career Maestro - YouTube">
            <a:extLst>
              <a:ext uri="{FF2B5EF4-FFF2-40B4-BE49-F238E27FC236}">
                <a16:creationId xmlns:a16="http://schemas.microsoft.com/office/drawing/2014/main" id="{A5B40FA3-E0D6-87B0-5D3B-0366064EC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 y="131304"/>
            <a:ext cx="2256104" cy="17179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in NAAC">
            <a:extLst>
              <a:ext uri="{FF2B5EF4-FFF2-40B4-BE49-F238E27FC236}">
                <a16:creationId xmlns:a16="http://schemas.microsoft.com/office/drawing/2014/main" id="{F2B6FFE0-C1BA-7B6A-BA7A-2A6005957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938" y="156375"/>
            <a:ext cx="1914525" cy="1943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3651CE-E7F7-B00B-3C3A-076D777CFA47}"/>
              </a:ext>
            </a:extLst>
          </p:cNvPr>
          <p:cNvSpPr txBox="1"/>
          <p:nvPr/>
        </p:nvSpPr>
        <p:spPr>
          <a:xfrm>
            <a:off x="1013654" y="5423046"/>
            <a:ext cx="2924148" cy="1015663"/>
          </a:xfrm>
          <a:prstGeom prst="rect">
            <a:avLst/>
          </a:prstGeom>
          <a:noFill/>
        </p:spPr>
        <p:txBody>
          <a:bodyPr wrap="square">
            <a:spAutoFit/>
          </a:bodyPr>
          <a:lstStyle/>
          <a:p>
            <a:r>
              <a:rPr lang="en-US" sz="2000" b="1" dirty="0"/>
              <a:t>Submitted to</a:t>
            </a:r>
            <a:r>
              <a:rPr lang="en-US" sz="2000" dirty="0"/>
              <a:t>: </a:t>
            </a:r>
          </a:p>
          <a:p>
            <a:r>
              <a:rPr lang="en-IN" sz="20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Mr. Pr</a:t>
            </a:r>
            <a:r>
              <a:rPr lang="en-IN"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aveen Kumar Gupta</a:t>
            </a:r>
            <a:endParaRPr lang="en-US" sz="2000" b="1"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dirty="0"/>
              <a:t> </a:t>
            </a:r>
          </a:p>
        </p:txBody>
      </p:sp>
      <p:sp>
        <p:nvSpPr>
          <p:cNvPr id="7" name="TextBox 6">
            <a:extLst>
              <a:ext uri="{FF2B5EF4-FFF2-40B4-BE49-F238E27FC236}">
                <a16:creationId xmlns:a16="http://schemas.microsoft.com/office/drawing/2014/main" id="{1645F467-526A-3EEF-9772-61F3C768A5C3}"/>
              </a:ext>
            </a:extLst>
          </p:cNvPr>
          <p:cNvSpPr txBox="1"/>
          <p:nvPr/>
        </p:nvSpPr>
        <p:spPr>
          <a:xfrm>
            <a:off x="9326880" y="5423046"/>
            <a:ext cx="2501583" cy="1015663"/>
          </a:xfrm>
          <a:prstGeom prst="rect">
            <a:avLst/>
          </a:prstGeom>
          <a:noFill/>
        </p:spPr>
        <p:txBody>
          <a:bodyPr wrap="square">
            <a:spAutoFit/>
          </a:bodyPr>
          <a:lstStyle/>
          <a:p>
            <a:r>
              <a:rPr lang="en-US" sz="2000" b="1" dirty="0"/>
              <a:t>Presented By:</a:t>
            </a:r>
          </a:p>
          <a:p>
            <a:r>
              <a:rPr lang="en-US" sz="2000" b="1" dirty="0">
                <a:latin typeface="Calibri" panose="020F0502020204030204" pitchFamily="34" charset="0"/>
                <a:ea typeface="Calibri" panose="020F0502020204030204" pitchFamily="34" charset="0"/>
                <a:cs typeface="Calibri" panose="020F0502020204030204" pitchFamily="34" charset="0"/>
              </a:rPr>
              <a:t>Ashu Tyagi, Ashutosh Khagwal</a:t>
            </a:r>
          </a:p>
        </p:txBody>
      </p:sp>
      <p:pic>
        <p:nvPicPr>
          <p:cNvPr id="4" name="Picture 3">
            <a:extLst>
              <a:ext uri="{FF2B5EF4-FFF2-40B4-BE49-F238E27FC236}">
                <a16:creationId xmlns:a16="http://schemas.microsoft.com/office/drawing/2014/main" id="{C514322D-2F73-1EB3-090B-0AAB0FC9C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222" y="2099475"/>
            <a:ext cx="4707882" cy="2648184"/>
          </a:xfrm>
          <a:prstGeom prst="rect">
            <a:avLst/>
          </a:prstGeom>
        </p:spPr>
      </p:pic>
    </p:spTree>
    <p:extLst>
      <p:ext uri="{BB962C8B-B14F-4D97-AF65-F5344CB8AC3E}">
        <p14:creationId xmlns:p14="http://schemas.microsoft.com/office/powerpoint/2010/main" val="373417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DAFF-ADA1-A8CE-3FE6-963B84691164}"/>
              </a:ext>
            </a:extLst>
          </p:cNvPr>
          <p:cNvSpPr>
            <a:spLocks noGrp="1"/>
          </p:cNvSpPr>
          <p:nvPr>
            <p:ph type="title"/>
          </p:nvPr>
        </p:nvSpPr>
        <p:spPr>
          <a:xfrm>
            <a:off x="838200" y="152399"/>
            <a:ext cx="10515600" cy="955675"/>
          </a:xfrm>
        </p:spPr>
        <p:txBody>
          <a:bodyPr/>
          <a:lstStyle/>
          <a:p>
            <a:pPr algn="ctr"/>
            <a:r>
              <a:rPr lang="en-US" dirty="0"/>
              <a:t> </a:t>
            </a:r>
            <a:r>
              <a:rPr lang="en-US" sz="4000" b="1" dirty="0">
                <a:latin typeface="Calibri" panose="020F0502020204030204" pitchFamily="34" charset="0"/>
                <a:ea typeface="Calibri" panose="020F0502020204030204" pitchFamily="34" charset="0"/>
                <a:cs typeface="Calibri" panose="020F0502020204030204" pitchFamily="34" charset="0"/>
              </a:rPr>
              <a:t>PURPOSE</a:t>
            </a:r>
            <a:r>
              <a:rPr lang="en-US" sz="36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C3991A-BD61-389D-761B-3D38D921E84B}"/>
              </a:ext>
            </a:extLst>
          </p:cNvPr>
          <p:cNvSpPr>
            <a:spLocks noGrp="1"/>
          </p:cNvSpPr>
          <p:nvPr>
            <p:ph idx="1"/>
          </p:nvPr>
        </p:nvSpPr>
        <p:spPr>
          <a:xfrm>
            <a:off x="609600" y="1249680"/>
            <a:ext cx="11137900" cy="5110163"/>
          </a:xfrm>
        </p:spPr>
        <p:txBody>
          <a:bodyPr>
            <a:normAutofit/>
          </a:bodyPr>
          <a:lstStyle/>
          <a:p>
            <a:pPr marL="1111250" marR="678815" lvl="1" indent="-457200" algn="jus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The Software Requirement Specification (SRS) focuses on the Business Perspective as it</a:t>
            </a:r>
            <a:r>
              <a:rPr lang="en-US" sz="2800" spc="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contains</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details</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of</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Business</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Solution</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for</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the</a:t>
            </a:r>
            <a:r>
              <a:rPr lang="en-US" sz="2800" spc="-3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Project.</a:t>
            </a:r>
            <a:r>
              <a:rPr lang="en-US" sz="2800" spc="-2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It</a:t>
            </a:r>
            <a:r>
              <a:rPr lang="en-US" sz="2800" spc="-1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captures</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functional</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Requirement</a:t>
            </a:r>
            <a:r>
              <a:rPr lang="en-US" sz="2800" spc="-2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for  </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Salesforce</a:t>
            </a:r>
            <a:r>
              <a:rPr lang="en-US" sz="2800" spc="9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Implementation,</a:t>
            </a:r>
            <a:r>
              <a:rPr lang="en-US" sz="2800" spc="8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CRM</a:t>
            </a:r>
            <a:r>
              <a:rPr lang="en-US" sz="2800" spc="10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and</a:t>
            </a:r>
            <a:r>
              <a:rPr lang="en-US" sz="2800" spc="9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Digital</a:t>
            </a:r>
            <a:r>
              <a:rPr lang="en-US" sz="2800" spc="9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Platform</a:t>
            </a:r>
            <a:r>
              <a:rPr lang="en-US" sz="2800" spc="9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for</a:t>
            </a:r>
            <a:r>
              <a:rPr lang="en-US" sz="2800" spc="9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Customer, System Administrator.</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37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CF574-CAE6-D20E-A488-1AD5A9AC53E6}"/>
              </a:ext>
            </a:extLst>
          </p:cNvPr>
          <p:cNvSpPr>
            <a:spLocks noGrp="1"/>
          </p:cNvSpPr>
          <p:nvPr>
            <p:ph idx="1"/>
          </p:nvPr>
        </p:nvSpPr>
        <p:spPr>
          <a:xfrm>
            <a:off x="518160" y="182880"/>
            <a:ext cx="10835640" cy="5994083"/>
          </a:xfrm>
        </p:spPr>
        <p:txBody>
          <a:bodyPr/>
          <a:lstStyle/>
          <a:p>
            <a:pPr marL="0" indent="0" algn="ctr">
              <a:lnSpc>
                <a:spcPct val="150000"/>
              </a:lnSpc>
              <a:buNone/>
            </a:pPr>
            <a:r>
              <a:rPr lang="en-US" sz="4000" b="1" dirty="0">
                <a:solidFill>
                  <a:srgbClr val="111111"/>
                </a:solidFill>
                <a:latin typeface="Calibri" panose="020F0502020204030204" pitchFamily="34" charset="0"/>
                <a:ea typeface="Calibri" panose="020F0502020204030204" pitchFamily="34" charset="0"/>
                <a:cs typeface="Calibri" panose="020F0502020204030204" pitchFamily="34" charset="0"/>
              </a:rPr>
              <a:t>Technology</a:t>
            </a:r>
          </a:p>
          <a:p>
            <a:pPr marL="0" indent="0">
              <a:lnSpc>
                <a:spcPct val="150000"/>
              </a:lnSpc>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342900" lvl="0" indent="-342900">
              <a:buSzPts val="1200"/>
              <a:buFont typeface="Calibri" panose="020F0502020204030204" pitchFamily="34" charset="0"/>
              <a:buChar char="●"/>
              <a:tabLst>
                <a:tab pos="825500" algn="l"/>
                <a:tab pos="826135" algn="l"/>
              </a:tabLst>
            </a:pPr>
            <a:r>
              <a:rPr lang="en-US" sz="2800" dirty="0">
                <a:effectLst/>
                <a:latin typeface="Calibri" panose="020F0502020204030204" pitchFamily="34" charset="0"/>
                <a:ea typeface="Calibri" panose="020F0502020204030204" pitchFamily="34" charset="0"/>
                <a:cs typeface="Calibri" panose="020F0502020204030204" pitchFamily="34" charset="0"/>
              </a:rPr>
              <a:t>Salesforce</a:t>
            </a:r>
            <a:r>
              <a:rPr lang="en-US" sz="2800" spc="-30"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CRM –Signet Power using</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Salesforce</a:t>
            </a:r>
            <a:r>
              <a:rPr lang="en-US" sz="2800" spc="-2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CRM</a:t>
            </a:r>
            <a:r>
              <a:rPr lang="en-US" sz="2800" spc="-2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with Salesforce</a:t>
            </a:r>
            <a:r>
              <a:rPr lang="en-US" sz="2800" spc="-25" dirty="0">
                <a:effectLst/>
                <a:latin typeface="Calibri" panose="020F0502020204030204" pitchFamily="34" charset="0"/>
                <a:ea typeface="Calibri" panose="020F0502020204030204" pitchFamily="34" charset="0"/>
                <a:cs typeface="Calibri" panose="020F0502020204030204" pitchFamily="34" charset="0"/>
              </a:rPr>
              <a:t> platform</a:t>
            </a:r>
            <a:r>
              <a:rPr lang="en-US" sz="2800" spc="-15" dirty="0">
                <a:effectLst/>
                <a:latin typeface="Calibri" panose="020F0502020204030204" pitchFamily="34" charset="0"/>
                <a:ea typeface="Calibri" panose="020F0502020204030204" pitchFamily="34" charset="0"/>
                <a:cs typeface="Calibri" panose="020F0502020204030204" pitchFamily="34" charset="0"/>
              </a:rPr>
              <a:t> </a:t>
            </a:r>
            <a:r>
              <a:rPr lang="en-US" sz="2800" dirty="0">
                <a:effectLst/>
                <a:latin typeface="Calibri" panose="020F0502020204030204" pitchFamily="34" charset="0"/>
                <a:ea typeface="Calibri" panose="020F0502020204030204" pitchFamily="34" charset="0"/>
                <a:cs typeface="Calibri" panose="020F0502020204030204" pitchFamily="34" charset="0"/>
              </a:rPr>
              <a:t>licenses.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endParaRPr lang="en-US" sz="24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8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D367-7443-58B9-593E-7BA718683BA6}"/>
              </a:ext>
            </a:extLst>
          </p:cNvPr>
          <p:cNvSpPr>
            <a:spLocks noGrp="1"/>
          </p:cNvSpPr>
          <p:nvPr>
            <p:ph type="title"/>
          </p:nvPr>
        </p:nvSpPr>
        <p:spPr>
          <a:xfrm>
            <a:off x="838200" y="18256"/>
            <a:ext cx="10515600" cy="764064"/>
          </a:xfrm>
        </p:spPr>
        <p:txBody>
          <a:bodyPr/>
          <a:lstStyle/>
          <a:p>
            <a:pPr algn="ctr"/>
            <a:r>
              <a:rPr lang="en-US" b="1" dirty="0"/>
              <a:t>Current State of Business</a:t>
            </a:r>
          </a:p>
        </p:txBody>
      </p:sp>
      <p:sp>
        <p:nvSpPr>
          <p:cNvPr id="3" name="Content Placeholder 2">
            <a:extLst>
              <a:ext uri="{FF2B5EF4-FFF2-40B4-BE49-F238E27FC236}">
                <a16:creationId xmlns:a16="http://schemas.microsoft.com/office/drawing/2014/main" id="{9D5BC445-8783-1441-F2D9-0CA6EE81A69D}"/>
              </a:ext>
            </a:extLst>
          </p:cNvPr>
          <p:cNvSpPr>
            <a:spLocks noGrp="1"/>
          </p:cNvSpPr>
          <p:nvPr>
            <p:ph idx="1"/>
          </p:nvPr>
        </p:nvSpPr>
        <p:spPr>
          <a:xfrm>
            <a:off x="177800" y="1070848"/>
            <a:ext cx="10825480" cy="5768896"/>
          </a:xfrm>
        </p:spPr>
        <p:txBody>
          <a:bodyPr>
            <a:noAutofit/>
          </a:bodyPr>
          <a:lstStyle/>
          <a:p>
            <a:pPr marL="596900" algn="just"/>
            <a:endParaRPr lang="en-US" sz="1800" dirty="0">
              <a:effectLst/>
              <a:latin typeface="Aptos" panose="020B0004020202020204" pitchFamily="34" charset="0"/>
              <a:ea typeface="Calibri" panose="020F0502020204030204" pitchFamily="34" charset="0"/>
              <a:cs typeface="Aptos" panose="020B0004020202020204" pitchFamily="34" charset="0"/>
            </a:endParaRPr>
          </a:p>
          <a:p>
            <a:pPr marL="596900" algn="just"/>
            <a:r>
              <a:rPr lang="en-US" sz="2800" dirty="0">
                <a:effectLst/>
                <a:latin typeface="Calibri" panose="020F0502020204030204" pitchFamily="34" charset="0"/>
                <a:ea typeface="Calibri" panose="020F0502020204030204" pitchFamily="34" charset="0"/>
                <a:cs typeface="Calibri" panose="020F0502020204030204" pitchFamily="34" charset="0"/>
              </a:rPr>
              <a:t>SIGNET POWER Signet Power very much appreciates your trust and patronage that you have been giving us since long.</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596900" algn="just"/>
            <a:r>
              <a:rPr lang="en-US" sz="2800" dirty="0">
                <a:effectLst/>
                <a:latin typeface="Calibri" panose="020F0502020204030204" pitchFamily="34" charset="0"/>
                <a:ea typeface="Calibri" panose="020F0502020204030204" pitchFamily="34" charset="0"/>
                <a:cs typeface="Calibri" panose="020F0502020204030204" pitchFamily="34" charset="0"/>
              </a:rPr>
              <a:t>Signet Power prides itself as one of the leaders in giving the best technological product to the customer, which are known for their world class quality, offering the complete range of </a:t>
            </a:r>
            <a:r>
              <a:rPr lang="en-US" sz="2800" dirty="0" err="1">
                <a:effectLst/>
                <a:latin typeface="Calibri" panose="020F0502020204030204" pitchFamily="34" charset="0"/>
                <a:ea typeface="Calibri" panose="020F0502020204030204" pitchFamily="34" charset="0"/>
                <a:cs typeface="Calibri" panose="020F0502020204030204" pitchFamily="34" charset="0"/>
              </a:rPr>
              <a:t>Rittal</a:t>
            </a:r>
            <a:r>
              <a:rPr lang="en-US" sz="2800" dirty="0">
                <a:effectLst/>
                <a:latin typeface="Calibri" panose="020F0502020204030204" pitchFamily="34" charset="0"/>
                <a:ea typeface="Calibri" panose="020F0502020204030204" pitchFamily="34" charset="0"/>
                <a:cs typeface="Calibri" panose="020F0502020204030204" pitchFamily="34" charset="0"/>
              </a:rPr>
              <a:t> and giving total solution for Electrical, Electronics, Process control Networking &amp; telecommunication applications.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596900" algn="just"/>
            <a:r>
              <a:rPr lang="en-US" sz="2800" dirty="0">
                <a:effectLst/>
                <a:latin typeface="Calibri" panose="020F0502020204030204" pitchFamily="34" charset="0"/>
                <a:ea typeface="Calibri" panose="020F0502020204030204" pitchFamily="34" charset="0"/>
                <a:cs typeface="Calibri" panose="020F0502020204030204" pitchFamily="34" charset="0"/>
              </a:rPr>
              <a:t>We have the wide and complete range; most of them ready stock thus giving you prompt delivery and hope that you will be able to meet your requirement as well as requirement of your customer even better.</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lgn="l">
              <a:lnSpc>
                <a:spcPct val="160000"/>
              </a:lnSpc>
              <a:buNone/>
            </a:pPr>
            <a:endParaRPr lang="en-US"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39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0DEF6-25FE-7DCE-6B3F-6E9A7B5B3999}"/>
              </a:ext>
            </a:extLst>
          </p:cNvPr>
          <p:cNvSpPr>
            <a:spLocks noGrp="1"/>
          </p:cNvSpPr>
          <p:nvPr>
            <p:ph idx="1"/>
          </p:nvPr>
        </p:nvSpPr>
        <p:spPr>
          <a:xfrm>
            <a:off x="752108" y="1332030"/>
            <a:ext cx="11069320" cy="6055043"/>
          </a:xfrm>
        </p:spPr>
        <p:txBody>
          <a:bodyPr>
            <a:normAutofit/>
          </a:bodyPr>
          <a:lstStyle/>
          <a:p>
            <a:pPr lvl="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Maintain the Prospect/Customer data. </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lvl="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Complex Sales process.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lvl="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Data is available on multiple platforms. </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lvl="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Calibri" panose="020F0502020204030204" pitchFamily="34" charset="0"/>
              </a:rPr>
              <a:t>Follow-up based on dates.</a:t>
            </a:r>
            <a:r>
              <a:rPr lang="en-US" sz="2800" b="1" dirty="0">
                <a:latin typeface="Calibri" panose="020F0502020204030204" pitchFamily="34" charset="0"/>
                <a:ea typeface="Calibri" panose="020F0502020204030204" pitchFamily="34" charset="0"/>
                <a:cs typeface="Calibri" panose="020F0502020204030204" pitchFamily="34" charset="0"/>
              </a:rPr>
              <a:t>   </a:t>
            </a:r>
          </a:p>
        </p:txBody>
      </p:sp>
      <p:sp>
        <p:nvSpPr>
          <p:cNvPr id="2" name="Title 1">
            <a:extLst>
              <a:ext uri="{FF2B5EF4-FFF2-40B4-BE49-F238E27FC236}">
                <a16:creationId xmlns:a16="http://schemas.microsoft.com/office/drawing/2014/main" id="{FC1CDCAD-9BE9-1595-21CA-C39DDB3278B3}"/>
              </a:ext>
            </a:extLst>
          </p:cNvPr>
          <p:cNvSpPr>
            <a:spLocks noGrp="1"/>
          </p:cNvSpPr>
          <p:nvPr>
            <p:ph type="title"/>
          </p:nvPr>
        </p:nvSpPr>
        <p:spPr>
          <a:xfrm>
            <a:off x="1830925" y="268510"/>
            <a:ext cx="8911687" cy="1280890"/>
          </a:xfrm>
        </p:spPr>
        <p:txBody>
          <a:bodyPr/>
          <a:lstStyle/>
          <a:p>
            <a:pPr algn="ctr"/>
            <a:r>
              <a:rPr lang="en-US" b="1" dirty="0"/>
              <a:t>Challenges</a:t>
            </a:r>
          </a:p>
        </p:txBody>
      </p:sp>
    </p:spTree>
    <p:extLst>
      <p:ext uri="{BB962C8B-B14F-4D97-AF65-F5344CB8AC3E}">
        <p14:creationId xmlns:p14="http://schemas.microsoft.com/office/powerpoint/2010/main" val="372684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5471-E7A4-16A0-1D7D-C38730EE510D}"/>
              </a:ext>
            </a:extLst>
          </p:cNvPr>
          <p:cNvSpPr>
            <a:spLocks noGrp="1"/>
          </p:cNvSpPr>
          <p:nvPr>
            <p:ph type="title"/>
          </p:nvPr>
        </p:nvSpPr>
        <p:spPr>
          <a:xfrm>
            <a:off x="685800" y="100965"/>
            <a:ext cx="10515600" cy="803275"/>
          </a:xfrm>
        </p:spPr>
        <p:txBody>
          <a:bodyPr/>
          <a:lstStyle/>
          <a:p>
            <a:pPr algn="ctr"/>
            <a:r>
              <a:rPr lang="en-US" b="1" dirty="0"/>
              <a:t>MODULE DESCRIPTION </a:t>
            </a:r>
          </a:p>
        </p:txBody>
      </p:sp>
      <p:graphicFrame>
        <p:nvGraphicFramePr>
          <p:cNvPr id="4" name="Content Placeholder 3">
            <a:extLst>
              <a:ext uri="{FF2B5EF4-FFF2-40B4-BE49-F238E27FC236}">
                <a16:creationId xmlns:a16="http://schemas.microsoft.com/office/drawing/2014/main" id="{5ADF048F-CD9E-4897-B700-C669522C52BD}"/>
              </a:ext>
            </a:extLst>
          </p:cNvPr>
          <p:cNvGraphicFramePr>
            <a:graphicFrameLocks noGrp="1"/>
          </p:cNvGraphicFramePr>
          <p:nvPr>
            <p:ph idx="1"/>
            <p:extLst>
              <p:ext uri="{D42A27DB-BD31-4B8C-83A1-F6EECF244321}">
                <p14:modId xmlns:p14="http://schemas.microsoft.com/office/powerpoint/2010/main" val="3951129384"/>
              </p:ext>
            </p:extLst>
          </p:nvPr>
        </p:nvGraphicFramePr>
        <p:xfrm>
          <a:off x="1028700" y="1409700"/>
          <a:ext cx="10058400" cy="4533899"/>
        </p:xfrm>
        <a:graphic>
          <a:graphicData uri="http://schemas.openxmlformats.org/drawingml/2006/table">
            <a:tbl>
              <a:tblPr firstRow="1" firstCol="1" lastRow="1" lastCol="1" bandRow="1" bandCol="1">
                <a:tableStyleId>{5C22544A-7EE6-4342-B048-85BDC9FD1C3A}</a:tableStyleId>
              </a:tblPr>
              <a:tblGrid>
                <a:gridCol w="5356762">
                  <a:extLst>
                    <a:ext uri="{9D8B030D-6E8A-4147-A177-3AD203B41FA5}">
                      <a16:colId xmlns:a16="http://schemas.microsoft.com/office/drawing/2014/main" val="227254948"/>
                    </a:ext>
                  </a:extLst>
                </a:gridCol>
                <a:gridCol w="4701638">
                  <a:extLst>
                    <a:ext uri="{9D8B030D-6E8A-4147-A177-3AD203B41FA5}">
                      <a16:colId xmlns:a16="http://schemas.microsoft.com/office/drawing/2014/main" val="1201908404"/>
                    </a:ext>
                  </a:extLst>
                </a:gridCol>
              </a:tblGrid>
              <a:tr h="428937">
                <a:tc>
                  <a:txBody>
                    <a:bodyPr/>
                    <a:lstStyle/>
                    <a:p>
                      <a:pPr marL="67945">
                        <a:lnSpc>
                          <a:spcPts val="1460"/>
                        </a:lnSpc>
                      </a:pPr>
                      <a:r>
                        <a:rPr lang="en-US" sz="1200">
                          <a:effectLst/>
                          <a:highlight>
                            <a:srgbClr val="538DD3"/>
                          </a:highlight>
                        </a:rPr>
                        <a:t>Module</a:t>
                      </a:r>
                      <a:endParaRPr lang="en-IN" sz="1100">
                        <a:effectLst/>
                        <a:highlight>
                          <a:srgbClr val="538DD3"/>
                        </a:highlight>
                        <a:latin typeface="Calibri" panose="020F0502020204030204" pitchFamily="34" charset="0"/>
                        <a:ea typeface="Calibri" panose="020F0502020204030204" pitchFamily="34" charset="0"/>
                      </a:endParaRPr>
                    </a:p>
                  </a:txBody>
                  <a:tcPr marL="0" marR="0" marT="0" marB="0"/>
                </a:tc>
                <a:tc>
                  <a:txBody>
                    <a:bodyPr/>
                    <a:lstStyle/>
                    <a:p>
                      <a:pPr marL="67945">
                        <a:lnSpc>
                          <a:spcPts val="1460"/>
                        </a:lnSpc>
                      </a:pPr>
                      <a:r>
                        <a:rPr lang="en-US" sz="1200">
                          <a:effectLst/>
                          <a:highlight>
                            <a:srgbClr val="538DD3"/>
                          </a:highlight>
                        </a:rPr>
                        <a:t>Use</a:t>
                      </a:r>
                      <a:r>
                        <a:rPr lang="en-US" sz="1200" spc="-10">
                          <a:effectLst/>
                          <a:highlight>
                            <a:srgbClr val="538DD3"/>
                          </a:highlight>
                        </a:rPr>
                        <a:t> </a:t>
                      </a:r>
                      <a:r>
                        <a:rPr lang="en-US" sz="1200">
                          <a:effectLst/>
                          <a:highlight>
                            <a:srgbClr val="538DD3"/>
                          </a:highlight>
                        </a:rPr>
                        <a:t>Cases</a:t>
                      </a:r>
                      <a:endParaRPr lang="en-IN" sz="1100">
                        <a:effectLst/>
                        <a:highlight>
                          <a:srgbClr val="538DD3"/>
                        </a:highligh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2180035090"/>
                  </a:ext>
                </a:extLst>
              </a:tr>
              <a:tr h="408893">
                <a:tc>
                  <a:txBody>
                    <a:bodyPr/>
                    <a:lstStyle/>
                    <a:p>
                      <a:pPr marL="67945">
                        <a:lnSpc>
                          <a:spcPts val="1435"/>
                        </a:lnSpc>
                      </a:pPr>
                      <a:r>
                        <a:rPr lang="en-US" sz="1200">
                          <a:effectLst/>
                        </a:rPr>
                        <a:t> User</a:t>
                      </a:r>
                      <a:r>
                        <a:rPr lang="en-US" sz="1200" spc="-10">
                          <a:effectLst/>
                        </a:rPr>
                        <a:t> </a:t>
                      </a:r>
                      <a:r>
                        <a:rPr lang="en-US" sz="1200">
                          <a:effectLst/>
                        </a:rPr>
                        <a:t>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UC-001</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2450703457"/>
                  </a:ext>
                </a:extLst>
              </a:tr>
              <a:tr h="408893">
                <a:tc>
                  <a:txBody>
                    <a:bodyPr/>
                    <a:lstStyle/>
                    <a:p>
                      <a:pPr marL="67945">
                        <a:lnSpc>
                          <a:spcPts val="1435"/>
                        </a:lnSpc>
                      </a:pPr>
                      <a:r>
                        <a:rPr lang="en-US" sz="1200">
                          <a:effectLst/>
                        </a:rPr>
                        <a:t> Lead Management  </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UC-002, UC-003, UC-004</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2814649517"/>
                  </a:ext>
                </a:extLst>
              </a:tr>
              <a:tr h="408893">
                <a:tc>
                  <a:txBody>
                    <a:bodyPr/>
                    <a:lstStyle/>
                    <a:p>
                      <a:pPr marL="67945">
                        <a:lnSpc>
                          <a:spcPts val="1435"/>
                        </a:lnSpc>
                      </a:pPr>
                      <a:r>
                        <a:rPr lang="en-US" sz="1200">
                          <a:effectLst/>
                        </a:rPr>
                        <a:t> Account 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UC-005</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3232811250"/>
                  </a:ext>
                </a:extLst>
              </a:tr>
              <a:tr h="408893">
                <a:tc>
                  <a:txBody>
                    <a:bodyPr/>
                    <a:lstStyle/>
                    <a:p>
                      <a:pPr marL="67945">
                        <a:lnSpc>
                          <a:spcPts val="1435"/>
                        </a:lnSpc>
                      </a:pPr>
                      <a:r>
                        <a:rPr lang="en-US" sz="1200">
                          <a:effectLst/>
                        </a:rPr>
                        <a:t> Contact 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UC-006</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4139549095"/>
                  </a:ext>
                </a:extLst>
              </a:tr>
              <a:tr h="408893">
                <a:tc>
                  <a:txBody>
                    <a:bodyPr/>
                    <a:lstStyle/>
                    <a:p>
                      <a:pPr marL="67945">
                        <a:lnSpc>
                          <a:spcPts val="1435"/>
                        </a:lnSpc>
                      </a:pPr>
                      <a:r>
                        <a:rPr lang="en-US" sz="1200">
                          <a:effectLst/>
                        </a:rPr>
                        <a:t> Opportunity 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UC-007, UC-009</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565912008"/>
                  </a:ext>
                </a:extLst>
              </a:tr>
              <a:tr h="408893">
                <a:tc>
                  <a:txBody>
                    <a:bodyPr/>
                    <a:lstStyle/>
                    <a:p>
                      <a:pPr marL="67945">
                        <a:lnSpc>
                          <a:spcPts val="1435"/>
                        </a:lnSpc>
                      </a:pPr>
                      <a:r>
                        <a:rPr lang="en-US" sz="1200">
                          <a:effectLst/>
                        </a:rPr>
                        <a:t> Product 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UC-008</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1301969132"/>
                  </a:ext>
                </a:extLst>
              </a:tr>
              <a:tr h="412901">
                <a:tc>
                  <a:txBody>
                    <a:bodyPr/>
                    <a:lstStyle/>
                    <a:p>
                      <a:pPr marL="67945">
                        <a:lnSpc>
                          <a:spcPts val="1435"/>
                        </a:lnSpc>
                      </a:pPr>
                      <a:r>
                        <a:rPr lang="en-US" sz="1200">
                          <a:effectLst/>
                        </a:rPr>
                        <a:t>Quote 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UC-010, UC-011</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341263942"/>
                  </a:ext>
                </a:extLst>
              </a:tr>
              <a:tr h="412901">
                <a:tc>
                  <a:txBody>
                    <a:bodyPr/>
                    <a:lstStyle/>
                    <a:p>
                      <a:pPr marL="67945">
                        <a:lnSpc>
                          <a:spcPts val="1435"/>
                        </a:lnSpc>
                      </a:pPr>
                      <a:r>
                        <a:rPr lang="en-US" sz="1200">
                          <a:effectLst/>
                        </a:rPr>
                        <a:t>Case 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UC-012</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839684098"/>
                  </a:ext>
                </a:extLst>
              </a:tr>
              <a:tr h="412901">
                <a:tc>
                  <a:txBody>
                    <a:bodyPr/>
                    <a:lstStyle/>
                    <a:p>
                      <a:pPr marL="67945">
                        <a:lnSpc>
                          <a:spcPts val="1435"/>
                        </a:lnSpc>
                      </a:pPr>
                      <a:r>
                        <a:rPr lang="en-US" sz="1200">
                          <a:effectLst/>
                        </a:rPr>
                        <a:t>Activity Management</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a:effectLst/>
                        </a:rPr>
                        <a:t>UC-013</a:t>
                      </a:r>
                      <a:endParaRPr lang="en-IN" sz="110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2380629232"/>
                  </a:ext>
                </a:extLst>
              </a:tr>
              <a:tr h="412901">
                <a:tc>
                  <a:txBody>
                    <a:bodyPr/>
                    <a:lstStyle/>
                    <a:p>
                      <a:pPr marL="67945">
                        <a:lnSpc>
                          <a:spcPts val="1435"/>
                        </a:lnSpc>
                      </a:pPr>
                      <a:r>
                        <a:rPr lang="en-US" sz="1200">
                          <a:effectLst/>
                        </a:rPr>
                        <a:t>Reports &amp; Dashboard</a:t>
                      </a:r>
                      <a:endParaRPr lang="en-IN" sz="1100">
                        <a:effectLst/>
                        <a:latin typeface="Calibri" panose="020F0502020204030204" pitchFamily="34" charset="0"/>
                        <a:ea typeface="Calibri" panose="020F0502020204030204" pitchFamily="34" charset="0"/>
                      </a:endParaRPr>
                    </a:p>
                  </a:txBody>
                  <a:tcPr marL="0" marR="0" marT="0" marB="0"/>
                </a:tc>
                <a:tc>
                  <a:txBody>
                    <a:bodyPr/>
                    <a:lstStyle/>
                    <a:p>
                      <a:pPr marL="67945">
                        <a:lnSpc>
                          <a:spcPts val="1435"/>
                        </a:lnSpc>
                      </a:pPr>
                      <a:r>
                        <a:rPr lang="en-US" sz="1200" dirty="0">
                          <a:effectLst/>
                        </a:rPr>
                        <a:t>UC-014</a:t>
                      </a:r>
                      <a:endParaRPr lang="en-IN" sz="1100" dirty="0">
                        <a:effectLst/>
                        <a:latin typeface="Calibri" panose="020F0502020204030204" pitchFamily="34" charset="0"/>
                        <a:ea typeface="Calibri" panose="020F0502020204030204" pitchFamily="34" charset="0"/>
                      </a:endParaRPr>
                    </a:p>
                  </a:txBody>
                  <a:tcPr marL="0" marR="0" marT="0" marB="0"/>
                </a:tc>
                <a:extLst>
                  <a:ext uri="{0D108BD9-81ED-4DB2-BD59-A6C34878D82A}">
                    <a16:rowId xmlns:a16="http://schemas.microsoft.com/office/drawing/2014/main" val="3358531248"/>
                  </a:ext>
                </a:extLst>
              </a:tr>
            </a:tbl>
          </a:graphicData>
        </a:graphic>
      </p:graphicFrame>
    </p:spTree>
    <p:extLst>
      <p:ext uri="{BB962C8B-B14F-4D97-AF65-F5344CB8AC3E}">
        <p14:creationId xmlns:p14="http://schemas.microsoft.com/office/powerpoint/2010/main" val="212276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97CB7-F46C-B65C-5F30-AB456BDFB7F5}"/>
              </a:ext>
            </a:extLst>
          </p:cNvPr>
          <p:cNvSpPr>
            <a:spLocks noGrp="1"/>
          </p:cNvSpPr>
          <p:nvPr>
            <p:ph idx="1"/>
          </p:nvPr>
        </p:nvSpPr>
        <p:spPr>
          <a:xfrm>
            <a:off x="495300" y="482600"/>
            <a:ext cx="11201400" cy="6100763"/>
          </a:xfrm>
        </p:spPr>
        <p:txBody>
          <a:bodyPr>
            <a:normAutofit/>
          </a:bodyPr>
          <a:lstStyle/>
          <a:p>
            <a:pPr marL="0" indent="0" algn="ctr">
              <a:buNone/>
            </a:pPr>
            <a:r>
              <a:rPr lang="en-US" sz="3600" dirty="0">
                <a:latin typeface="Calibri" panose="020F0502020204030204" pitchFamily="34" charset="0"/>
                <a:ea typeface="Calibri" panose="020F0502020204030204" pitchFamily="34" charset="0"/>
                <a:cs typeface="Calibri" panose="020F0502020204030204" pitchFamily="34" charset="0"/>
              </a:rPr>
              <a:t>Flow Chart</a:t>
            </a:r>
          </a:p>
          <a:p>
            <a:pPr marL="0" indent="0">
              <a:buNone/>
            </a:pPr>
            <a:endParaRPr lang="en-US" sz="36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descr="A diagram of a company&#10;&#10;Description automatically generated">
            <a:extLst>
              <a:ext uri="{FF2B5EF4-FFF2-40B4-BE49-F238E27FC236}">
                <a16:creationId xmlns:a16="http://schemas.microsoft.com/office/drawing/2014/main" id="{BD31A1DC-2F69-2F97-B273-8E033896BE88}"/>
              </a:ext>
            </a:extLst>
          </p:cNvPr>
          <p:cNvPicPr>
            <a:picLocks noChangeAspect="1"/>
          </p:cNvPicPr>
          <p:nvPr/>
        </p:nvPicPr>
        <p:blipFill>
          <a:blip r:embed="rId2"/>
          <a:stretch>
            <a:fillRect/>
          </a:stretch>
        </p:blipFill>
        <p:spPr>
          <a:xfrm>
            <a:off x="1409700" y="1333571"/>
            <a:ext cx="8902699" cy="4944039"/>
          </a:xfrm>
          <a:prstGeom prst="rect">
            <a:avLst/>
          </a:prstGeom>
        </p:spPr>
      </p:pic>
    </p:spTree>
    <p:extLst>
      <p:ext uri="{BB962C8B-B14F-4D97-AF65-F5344CB8AC3E}">
        <p14:creationId xmlns:p14="http://schemas.microsoft.com/office/powerpoint/2010/main" val="73309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5A85-9AC2-101F-33C3-67750DCA295F}"/>
              </a:ext>
            </a:extLst>
          </p:cNvPr>
          <p:cNvSpPr>
            <a:spLocks noGrp="1"/>
          </p:cNvSpPr>
          <p:nvPr>
            <p:ph type="title"/>
          </p:nvPr>
        </p:nvSpPr>
        <p:spPr>
          <a:xfrm>
            <a:off x="716280" y="111125"/>
            <a:ext cx="10515600" cy="772795"/>
          </a:xfrm>
        </p:spPr>
        <p:txBody>
          <a:bodyPr>
            <a:normAutofit/>
          </a:bodyPr>
          <a:lstStyle/>
          <a:p>
            <a:pPr algn="ctr"/>
            <a:r>
              <a:rPr lang="en-US" sz="4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Organizational</a:t>
            </a:r>
            <a:r>
              <a:rPr lang="en-US" sz="4000" b="1" spc="-65"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4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Structure </a:t>
            </a:r>
            <a:r>
              <a:rPr lang="en-US" sz="4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pic>
        <p:nvPicPr>
          <p:cNvPr id="4" name="Content Placeholder 3" descr="A diagram of a company&#10;&#10;Description automatically generated">
            <a:extLst>
              <a:ext uri="{FF2B5EF4-FFF2-40B4-BE49-F238E27FC236}">
                <a16:creationId xmlns:a16="http://schemas.microsoft.com/office/drawing/2014/main" id="{89C91923-EF04-A6EF-8279-D7562B4A8A24}"/>
              </a:ext>
            </a:extLst>
          </p:cNvPr>
          <p:cNvPicPr>
            <a:picLocks noGrp="1" noChangeAspect="1"/>
          </p:cNvPicPr>
          <p:nvPr>
            <p:ph idx="1"/>
          </p:nvPr>
        </p:nvPicPr>
        <p:blipFill>
          <a:blip r:embed="rId2"/>
          <a:stretch>
            <a:fillRect/>
          </a:stretch>
        </p:blipFill>
        <p:spPr>
          <a:xfrm>
            <a:off x="2202180" y="883920"/>
            <a:ext cx="7543799" cy="5515776"/>
          </a:xfrm>
          <a:prstGeom prst="rect">
            <a:avLst/>
          </a:prstGeom>
        </p:spPr>
      </p:pic>
    </p:spTree>
    <p:extLst>
      <p:ext uri="{BB962C8B-B14F-4D97-AF65-F5344CB8AC3E}">
        <p14:creationId xmlns:p14="http://schemas.microsoft.com/office/powerpoint/2010/main" val="104661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F4AF7-7BBE-0CBB-D3E7-108A1C3FF2CD}"/>
              </a:ext>
            </a:extLst>
          </p:cNvPr>
          <p:cNvSpPr>
            <a:spLocks noGrp="1"/>
          </p:cNvSpPr>
          <p:nvPr>
            <p:ph idx="1"/>
          </p:nvPr>
        </p:nvSpPr>
        <p:spPr>
          <a:xfrm>
            <a:off x="1075372" y="2468880"/>
            <a:ext cx="8915400" cy="3777622"/>
          </a:xfrm>
        </p:spPr>
        <p:txBody>
          <a:bodyPr/>
          <a:lstStyle/>
          <a:p>
            <a:pPr algn="ctr"/>
            <a:r>
              <a:rPr lang="en-US" sz="4800" b="1" dirty="0">
                <a:latin typeface="Times New Roman" panose="02020603050405020304" pitchFamily="18" charset="0"/>
                <a:cs typeface="Times New Roman" panose="02020603050405020304" pitchFamily="18" charset="0"/>
              </a:rPr>
              <a:t>THANK YOU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1069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43</TotalTime>
  <Words>271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Arial</vt:lpstr>
      <vt:lpstr>Calibri</vt:lpstr>
      <vt:lpstr>Century Gothic</vt:lpstr>
      <vt:lpstr>Times New Roman</vt:lpstr>
      <vt:lpstr>Wingdings</vt:lpstr>
      <vt:lpstr>Wingdings 3</vt:lpstr>
      <vt:lpstr>Wisp</vt:lpstr>
      <vt:lpstr>PowerPoint Presentation</vt:lpstr>
      <vt:lpstr> PURPOSE </vt:lpstr>
      <vt:lpstr>PowerPoint Presentation</vt:lpstr>
      <vt:lpstr>Current State of Business</vt:lpstr>
      <vt:lpstr>Challenges</vt:lpstr>
      <vt:lpstr>MODULE DESCRIPTION </vt:lpstr>
      <vt:lpstr>PowerPoint Presentation</vt:lpstr>
      <vt:lpstr>Organizational Structure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 tyagi</dc:creator>
  <cp:lastModifiedBy>Ashutosh Khagwal</cp:lastModifiedBy>
  <cp:revision>4</cp:revision>
  <dcterms:created xsi:type="dcterms:W3CDTF">2023-09-21T14:03:18Z</dcterms:created>
  <dcterms:modified xsi:type="dcterms:W3CDTF">2024-04-13T04:49:28Z</dcterms:modified>
</cp:coreProperties>
</file>