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77" r:id="rId7"/>
    <p:sldId id="278" r:id="rId8"/>
    <p:sldId id="279" r:id="rId9"/>
    <p:sldId id="266" r:id="rId10"/>
    <p:sldId id="264" r:id="rId11"/>
    <p:sldId id="261"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F3D48B-3B29-44CC-8F0D-5C82CF6902DB}" v="1" dt="2021-08-31T21:20:38.9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712" y="48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9D7FC0-1DD1-4CA8-8112-A8C7F40EA6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F0B4FAB-25C6-4E98-9EBB-B23B53E669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98C9BE-87B7-4760-A22C-329CE4983B43}" type="datetimeFigureOut">
              <a:rPr lang="en-US" smtClean="0"/>
              <a:t>5/14/2024</a:t>
            </a:fld>
            <a:endParaRPr lang="en-US" dirty="0"/>
          </a:p>
        </p:txBody>
      </p:sp>
      <p:sp>
        <p:nvSpPr>
          <p:cNvPr id="4" name="Footer Placeholder 3">
            <a:extLst>
              <a:ext uri="{FF2B5EF4-FFF2-40B4-BE49-F238E27FC236}">
                <a16:creationId xmlns:a16="http://schemas.microsoft.com/office/drawing/2014/main" id="{4D1D8D7A-73C0-4D72-A352-EECD76243E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F5E284F-EDF0-4258-A6DB-1E971D4551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436F7D-74B8-491D-9B56-3C7529DF59F4}" type="slidenum">
              <a:rPr lang="en-US" smtClean="0"/>
              <a:t>‹#›</a:t>
            </a:fld>
            <a:endParaRPr lang="en-US" dirty="0"/>
          </a:p>
        </p:txBody>
      </p:sp>
    </p:spTree>
    <p:extLst>
      <p:ext uri="{BB962C8B-B14F-4D97-AF65-F5344CB8AC3E}">
        <p14:creationId xmlns:p14="http://schemas.microsoft.com/office/powerpoint/2010/main" val="3341432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89C1D-9DA7-4C69-9BE5-61F988705FB7}" type="datetimeFigureOut">
              <a:rPr lang="en-US" smtClean="0"/>
              <a:t>5/14/2024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B07D3-876E-4CE3-BE97-1887ED6BB637}" type="slidenum">
              <a:rPr lang="en-US" smtClean="0"/>
              <a:t>‹#›</a:t>
            </a:fld>
            <a:endParaRPr lang="en-US" dirty="0"/>
          </a:p>
        </p:txBody>
      </p:sp>
    </p:spTree>
    <p:extLst>
      <p:ext uri="{BB962C8B-B14F-4D97-AF65-F5344CB8AC3E}">
        <p14:creationId xmlns:p14="http://schemas.microsoft.com/office/powerpoint/2010/main" val="27472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12" name="Picture 11" descr="A picture containing outdoor, sky, nature, dune&#10;&#10;Description automatically generated">
            <a:extLst>
              <a:ext uri="{FF2B5EF4-FFF2-40B4-BE49-F238E27FC236}">
                <a16:creationId xmlns:a16="http://schemas.microsoft.com/office/drawing/2014/main" id="{9996762E-98CA-45F3-8778-C77264B5047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8610600" cy="6858000"/>
          </a:xfrm>
          <a:prstGeom prst="rect">
            <a:avLst/>
          </a:prstGeom>
        </p:spPr>
      </p:pic>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9768840" y="4723772"/>
            <a:ext cx="1708784" cy="1156332"/>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a:t>
            </a:r>
          </a:p>
        </p:txBody>
      </p:sp>
      <p:sp>
        <p:nvSpPr>
          <p:cNvPr id="10" name="Picture Placeholder 9">
            <a:extLst>
              <a:ext uri="{FF2B5EF4-FFF2-40B4-BE49-F238E27FC236}">
                <a16:creationId xmlns:a16="http://schemas.microsoft.com/office/drawing/2014/main" id="{0D510E1D-A8A6-4E4B-8055-B484B4853348}"/>
              </a:ext>
            </a:extLst>
          </p:cNvPr>
          <p:cNvSpPr>
            <a:spLocks noGrp="1"/>
          </p:cNvSpPr>
          <p:nvPr>
            <p:ph type="pic" sz="quarter" idx="13"/>
          </p:nvPr>
        </p:nvSpPr>
        <p:spPr>
          <a:xfrm>
            <a:off x="495300" y="536574"/>
            <a:ext cx="7620000" cy="5784853"/>
          </a:xfrm>
        </p:spPr>
        <p:txBody>
          <a:bodyPr/>
          <a:lstStyle/>
          <a:p>
            <a:endParaRPr lang="en-US" dirty="0"/>
          </a:p>
        </p:txBody>
      </p:sp>
      <p:cxnSp>
        <p:nvCxnSpPr>
          <p:cNvPr id="14" name="Straight Connector 13">
            <a:extLst>
              <a:ext uri="{FF2B5EF4-FFF2-40B4-BE49-F238E27FC236}">
                <a16:creationId xmlns:a16="http://schemas.microsoft.com/office/drawing/2014/main" id="{E6BAFCD4-E08A-4CBF-B3C6-F99D6523EB03}"/>
              </a:ext>
            </a:extLst>
          </p:cNvPr>
          <p:cNvCxnSpPr>
            <a:cxnSpLocks/>
          </p:cNvCxnSpPr>
          <p:nvPr userDrawn="1"/>
        </p:nvCxnSpPr>
        <p:spPr>
          <a:xfrm flipH="1">
            <a:off x="9768840" y="5701668"/>
            <a:ext cx="242316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888480" y="1122363"/>
            <a:ext cx="4446270" cy="2387600"/>
          </a:xfrm>
        </p:spPr>
        <p:txBody>
          <a:bodyPr anchor="t">
            <a:noAutofit/>
          </a:bodyPr>
          <a:lstStyle>
            <a:lvl1pPr algn="l">
              <a:defRPr sz="6600">
                <a:solidFill>
                  <a:schemeClr val="accent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C277D2B5-DEF8-4833-801A-DC6C2692B990}"/>
              </a:ext>
            </a:extLst>
          </p:cNvPr>
          <p:cNvSpPr>
            <a:spLocks noGrp="1"/>
          </p:cNvSpPr>
          <p:nvPr>
            <p:ph type="body" sz="quarter" idx="14"/>
          </p:nvPr>
        </p:nvSpPr>
        <p:spPr>
          <a:xfrm>
            <a:off x="9341358" y="4162298"/>
            <a:ext cx="1993392" cy="199339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dirty="0"/>
              <a:t>Click to edit Master text styles</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ullets">
    <p:bg>
      <p:bgPr>
        <a:solidFill>
          <a:schemeClr val="accent1"/>
        </a:solidFill>
        <a:effectLst/>
      </p:bgPr>
    </p:bg>
    <p:spTree>
      <p:nvGrpSpPr>
        <p:cNvPr id="1" name=""/>
        <p:cNvGrpSpPr/>
        <p:nvPr/>
      </p:nvGrpSpPr>
      <p:grpSpPr>
        <a:xfrm>
          <a:off x="0" y="0"/>
          <a:ext cx="0" cy="0"/>
          <a:chOff x="0" y="0"/>
          <a:chExt cx="0" cy="0"/>
        </a:xfrm>
      </p:grpSpPr>
      <p:pic>
        <p:nvPicPr>
          <p:cNvPr id="4" name="Picture 3" descr="A group of people riding horses&#10;&#10;Description automatically generated with medium confidence">
            <a:extLst>
              <a:ext uri="{FF2B5EF4-FFF2-40B4-BE49-F238E27FC236}">
                <a16:creationId xmlns:a16="http://schemas.microsoft.com/office/drawing/2014/main" id="{E72A4962-4D36-46EC-8ABF-17FD991808C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2230D65-DB5A-4BE3-9C4F-2537D5FDECB5}"/>
              </a:ext>
            </a:extLst>
          </p:cNvPr>
          <p:cNvSpPr/>
          <p:nvPr userDrawn="1"/>
        </p:nvSpPr>
        <p:spPr>
          <a:xfrm>
            <a:off x="1099958"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accent3"/>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547229" y="3106128"/>
            <a:ext cx="2178858" cy="745593"/>
          </a:xfrm>
        </p:spPr>
        <p:txBody>
          <a:bodyPr anchor="ctr">
            <a:normAutofit/>
          </a:bodyPr>
          <a:lstStyle>
            <a:lvl1pPr marL="0" indent="0" algn="ctr">
              <a:buFont typeface="Arial" panose="020B0604020202020204" pitchFamily="34" charset="0"/>
              <a:buNone/>
              <a:defRPr sz="2800">
                <a:solidFill>
                  <a:schemeClr val="accent3"/>
                </a:solidFill>
                <a:latin typeface="+mj-lt"/>
              </a:defRPr>
            </a:lvl1pPr>
          </a:lstStyle>
          <a:p>
            <a:pPr lvl="0"/>
            <a:r>
              <a:rPr lang="en-US"/>
              <a:t>Bullet 1</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547229" y="4333045"/>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cxnSp>
        <p:nvCxnSpPr>
          <p:cNvPr id="26" name="Straight Connector 25">
            <a:extLst>
              <a:ext uri="{FF2B5EF4-FFF2-40B4-BE49-F238E27FC236}">
                <a16:creationId xmlns:a16="http://schemas.microsoft.com/office/drawing/2014/main" id="{C2FC193C-7F61-40CA-B97F-DE9D338DC965}"/>
              </a:ext>
            </a:extLst>
          </p:cNvPr>
          <p:cNvCxnSpPr>
            <a:cxnSpLocks/>
          </p:cNvCxnSpPr>
          <p:nvPr userDrawn="1"/>
        </p:nvCxnSpPr>
        <p:spPr>
          <a:xfrm>
            <a:off x="2179458"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A93A97B-BCBE-41A6-8F7C-75F49A3E9414}"/>
              </a:ext>
            </a:extLst>
          </p:cNvPr>
          <p:cNvSpPr/>
          <p:nvPr userDrawn="1"/>
        </p:nvSpPr>
        <p:spPr>
          <a:xfrm>
            <a:off x="8043609"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8">
            <a:extLst>
              <a:ext uri="{FF2B5EF4-FFF2-40B4-BE49-F238E27FC236}">
                <a16:creationId xmlns:a16="http://schemas.microsoft.com/office/drawing/2014/main" id="{C740CCCA-3569-463C-B2AC-A5A7F0D4978C}"/>
              </a:ext>
            </a:extLst>
          </p:cNvPr>
          <p:cNvSpPr>
            <a:spLocks noGrp="1"/>
          </p:cNvSpPr>
          <p:nvPr>
            <p:ph type="body" sz="quarter" idx="35" hasCustomPrompt="1"/>
          </p:nvPr>
        </p:nvSpPr>
        <p:spPr>
          <a:xfrm>
            <a:off x="8490880" y="3106128"/>
            <a:ext cx="2178858" cy="745593"/>
          </a:xfrm>
        </p:spPr>
        <p:txBody>
          <a:bodyPr anchor="ctr">
            <a:normAutofit/>
          </a:bodyPr>
          <a:lstStyle>
            <a:lvl1pPr marL="0" indent="0" algn="ctr">
              <a:buFont typeface="Arial" panose="020B0604020202020204" pitchFamily="34" charset="0"/>
              <a:buNone/>
              <a:defRPr sz="2800">
                <a:solidFill>
                  <a:schemeClr val="accent3"/>
                </a:solidFill>
                <a:latin typeface="+mj-lt"/>
              </a:defRPr>
            </a:lvl1pPr>
          </a:lstStyle>
          <a:p>
            <a:pPr lvl="0"/>
            <a:r>
              <a:rPr lang="en-US"/>
              <a:t>Bullet 1</a:t>
            </a:r>
            <a:endParaRPr lang="en-ZA"/>
          </a:p>
        </p:txBody>
      </p:sp>
      <p:sp>
        <p:nvSpPr>
          <p:cNvPr id="27" name="Text Placeholder 10">
            <a:extLst>
              <a:ext uri="{FF2B5EF4-FFF2-40B4-BE49-F238E27FC236}">
                <a16:creationId xmlns:a16="http://schemas.microsoft.com/office/drawing/2014/main" id="{F8CE8B97-7C16-44A0-BFB9-F96C5984325B}"/>
              </a:ext>
            </a:extLst>
          </p:cNvPr>
          <p:cNvSpPr>
            <a:spLocks noGrp="1"/>
          </p:cNvSpPr>
          <p:nvPr>
            <p:ph type="body" sz="quarter" idx="36" hasCustomPrompt="1"/>
          </p:nvPr>
        </p:nvSpPr>
        <p:spPr>
          <a:xfrm>
            <a:off x="8490880" y="4333045"/>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cxnSp>
        <p:nvCxnSpPr>
          <p:cNvPr id="29" name="Straight Connector 28">
            <a:extLst>
              <a:ext uri="{FF2B5EF4-FFF2-40B4-BE49-F238E27FC236}">
                <a16:creationId xmlns:a16="http://schemas.microsoft.com/office/drawing/2014/main" id="{DE2C4107-B380-4B54-A179-81B6EE4FE61C}"/>
              </a:ext>
            </a:extLst>
          </p:cNvPr>
          <p:cNvCxnSpPr>
            <a:cxnSpLocks/>
          </p:cNvCxnSpPr>
          <p:nvPr userDrawn="1"/>
        </p:nvCxnSpPr>
        <p:spPr>
          <a:xfrm>
            <a:off x="9123109"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1DCE194-0C0A-4B39-AC60-F38FF6DF9302}"/>
              </a:ext>
            </a:extLst>
          </p:cNvPr>
          <p:cNvSpPr/>
          <p:nvPr userDrawn="1"/>
        </p:nvSpPr>
        <p:spPr>
          <a:xfrm>
            <a:off x="4559300"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 Placeholder 8">
            <a:extLst>
              <a:ext uri="{FF2B5EF4-FFF2-40B4-BE49-F238E27FC236}">
                <a16:creationId xmlns:a16="http://schemas.microsoft.com/office/drawing/2014/main" id="{89436B85-0AC5-4B9C-991F-09BD4B25D6D7}"/>
              </a:ext>
            </a:extLst>
          </p:cNvPr>
          <p:cNvSpPr>
            <a:spLocks noGrp="1"/>
          </p:cNvSpPr>
          <p:nvPr>
            <p:ph type="body" sz="quarter" idx="37" hasCustomPrompt="1"/>
          </p:nvPr>
        </p:nvSpPr>
        <p:spPr>
          <a:xfrm>
            <a:off x="5006571" y="3106128"/>
            <a:ext cx="2178858" cy="745593"/>
          </a:xfrm>
        </p:spPr>
        <p:txBody>
          <a:bodyPr anchor="ctr">
            <a:normAutofit/>
          </a:bodyPr>
          <a:lstStyle>
            <a:lvl1pPr marL="0" indent="0" algn="ctr">
              <a:buFont typeface="Arial" panose="020B0604020202020204" pitchFamily="34" charset="0"/>
              <a:buNone/>
              <a:defRPr sz="2800">
                <a:solidFill>
                  <a:schemeClr val="accent3"/>
                </a:solidFill>
                <a:latin typeface="+mj-lt"/>
              </a:defRPr>
            </a:lvl1pPr>
          </a:lstStyle>
          <a:p>
            <a:pPr lvl="0"/>
            <a:r>
              <a:rPr lang="en-US"/>
              <a:t>Bullet 1</a:t>
            </a:r>
            <a:endParaRPr lang="en-ZA"/>
          </a:p>
        </p:txBody>
      </p:sp>
      <p:sp>
        <p:nvSpPr>
          <p:cNvPr id="33" name="Text Placeholder 10">
            <a:extLst>
              <a:ext uri="{FF2B5EF4-FFF2-40B4-BE49-F238E27FC236}">
                <a16:creationId xmlns:a16="http://schemas.microsoft.com/office/drawing/2014/main" id="{A5815370-788B-420F-8599-14DD0C007C09}"/>
              </a:ext>
            </a:extLst>
          </p:cNvPr>
          <p:cNvSpPr>
            <a:spLocks noGrp="1"/>
          </p:cNvSpPr>
          <p:nvPr>
            <p:ph type="body" sz="quarter" idx="38" hasCustomPrompt="1"/>
          </p:nvPr>
        </p:nvSpPr>
        <p:spPr>
          <a:xfrm>
            <a:off x="5006571" y="4333045"/>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cxnSp>
        <p:nvCxnSpPr>
          <p:cNvPr id="34" name="Straight Connector 33">
            <a:extLst>
              <a:ext uri="{FF2B5EF4-FFF2-40B4-BE49-F238E27FC236}">
                <a16:creationId xmlns:a16="http://schemas.microsoft.com/office/drawing/2014/main" id="{7B9BE1E5-4A83-4CB5-9052-BC1A7677D705}"/>
              </a:ext>
            </a:extLst>
          </p:cNvPr>
          <p:cNvCxnSpPr>
            <a:cxnSpLocks/>
          </p:cNvCxnSpPr>
          <p:nvPr userDrawn="1"/>
        </p:nvCxnSpPr>
        <p:spPr>
          <a:xfrm>
            <a:off x="5638800"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Date Placeholder 2">
            <a:extLst>
              <a:ext uri="{FF2B5EF4-FFF2-40B4-BE49-F238E27FC236}">
                <a16:creationId xmlns:a16="http://schemas.microsoft.com/office/drawing/2014/main" id="{C3697011-E6CC-4901-995E-295A6B2A1FB1}"/>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r>
              <a:rPr lang="en-US"/>
              <a:t>6/22/20XX</a:t>
            </a:r>
            <a:endParaRPr lang="en-US" dirty="0"/>
          </a:p>
        </p:txBody>
      </p:sp>
      <p:sp>
        <p:nvSpPr>
          <p:cNvPr id="36" name="Footer Placeholder 3">
            <a:extLst>
              <a:ext uri="{FF2B5EF4-FFF2-40B4-BE49-F238E27FC236}">
                <a16:creationId xmlns:a16="http://schemas.microsoft.com/office/drawing/2014/main" id="{EA6FBB3A-E08E-4C9D-A6BC-A443762939C0}"/>
              </a:ext>
            </a:extLst>
          </p:cNvPr>
          <p:cNvSpPr>
            <a:spLocks noGrp="1"/>
          </p:cNvSpPr>
          <p:nvPr>
            <p:ph type="ftr" sz="quarter" idx="11"/>
          </p:nvPr>
        </p:nvSpPr>
        <p:spPr>
          <a:xfrm>
            <a:off x="4038600" y="6356350"/>
            <a:ext cx="4114800" cy="365125"/>
          </a:xfrm>
        </p:spPr>
        <p:txBody>
          <a:bodyPr/>
          <a:lstStyle>
            <a:lvl1pPr>
              <a:defRPr>
                <a:solidFill>
                  <a:schemeClr val="accent1"/>
                </a:solidFill>
              </a:defRPr>
            </a:lvl1pPr>
          </a:lstStyle>
          <a:p>
            <a:r>
              <a:rPr lang="en-US" dirty="0"/>
              <a:t>Pitch deck</a:t>
            </a:r>
          </a:p>
        </p:txBody>
      </p:sp>
      <p:sp>
        <p:nvSpPr>
          <p:cNvPr id="37" name="Slide Number Placeholder 4">
            <a:extLst>
              <a:ext uri="{FF2B5EF4-FFF2-40B4-BE49-F238E27FC236}">
                <a16:creationId xmlns:a16="http://schemas.microsoft.com/office/drawing/2014/main" id="{741F3B34-2439-43D5-886C-2652B0BFD186}"/>
              </a:ext>
            </a:extLst>
          </p:cNvPr>
          <p:cNvSpPr>
            <a:spLocks noGrp="1"/>
          </p:cNvSpPr>
          <p:nvPr>
            <p:ph type="sldNum" sz="quarter" idx="12"/>
          </p:nvPr>
        </p:nvSpPr>
        <p:spPr>
          <a:xfrm>
            <a:off x="8610600" y="6356350"/>
            <a:ext cx="2743200" cy="365125"/>
          </a:xfrm>
        </p:spPr>
        <p:txBody>
          <a:bodyPr/>
          <a:lstStyle>
            <a:lvl1pPr>
              <a:defRPr>
                <a:solidFill>
                  <a:schemeClr val="accent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9205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4CF7930-2AA6-47D6-A0F2-438A1BDA76F6}"/>
              </a:ext>
            </a:extLst>
          </p:cNvPr>
          <p:cNvSpPr/>
          <p:nvPr userDrawn="1"/>
        </p:nvSpPr>
        <p:spPr>
          <a:xfrm>
            <a:off x="7551735" y="0"/>
            <a:ext cx="464026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accent3">
                    <a:lumMod val="60000"/>
                    <a:lumOff val="40000"/>
                  </a:schemeClr>
                </a:solidFill>
              </a:defRPr>
            </a:lvl1pPr>
          </a:lstStyle>
          <a:p>
            <a:r>
              <a:rPr lang="en-US"/>
              <a:t>6/22/20XX</a:t>
            </a:r>
            <a:endParaRPr lang="en-US" dirty="0"/>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accent3">
                    <a:lumMod val="60000"/>
                    <a:lumOff val="4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pic>
        <p:nvPicPr>
          <p:cNvPr id="14" name="Picture 13">
            <a:extLst>
              <a:ext uri="{FF2B5EF4-FFF2-40B4-BE49-F238E27FC236}">
                <a16:creationId xmlns:a16="http://schemas.microsoft.com/office/drawing/2014/main" id="{775779ED-1BC5-487B-8B42-16D736E7ADC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247467" y="0"/>
            <a:ext cx="304268" cy="6858000"/>
          </a:xfrm>
          <a:prstGeom prst="rect">
            <a:avLst/>
          </a:prstGeom>
        </p:spPr>
      </p:pic>
      <p:sp>
        <p:nvSpPr>
          <p:cNvPr id="18" name="Content Placeholder 2">
            <a:extLst>
              <a:ext uri="{FF2B5EF4-FFF2-40B4-BE49-F238E27FC236}">
                <a16:creationId xmlns:a16="http://schemas.microsoft.com/office/drawing/2014/main" id="{E5BF40A6-F21A-4A84-8F8C-11A4BBCD9B66}"/>
              </a:ext>
            </a:extLst>
          </p:cNvPr>
          <p:cNvSpPr>
            <a:spLocks noGrp="1"/>
          </p:cNvSpPr>
          <p:nvPr>
            <p:ph idx="1"/>
          </p:nvPr>
        </p:nvSpPr>
        <p:spPr>
          <a:xfrm>
            <a:off x="1162050" y="4347256"/>
            <a:ext cx="3975804" cy="1829706"/>
          </a:xfrm>
        </p:spPr>
        <p:txBody>
          <a:bodyPr lIns="0" rIns="0">
            <a:normAutofit/>
          </a:bodyPr>
          <a:lstStyle>
            <a:lvl1pPr marL="0" indent="0">
              <a:lnSpc>
                <a:spcPts val="1700"/>
              </a:lnSpc>
              <a:buNone/>
              <a:defRPr sz="1200">
                <a:solidFill>
                  <a:schemeClr val="accent3"/>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cxnSp>
        <p:nvCxnSpPr>
          <p:cNvPr id="19" name="Straight Connector 18">
            <a:extLst>
              <a:ext uri="{FF2B5EF4-FFF2-40B4-BE49-F238E27FC236}">
                <a16:creationId xmlns:a16="http://schemas.microsoft.com/office/drawing/2014/main" id="{6DCCE84A-20A5-4E69-9CF9-78FA30B351AC}"/>
              </a:ext>
            </a:extLst>
          </p:cNvPr>
          <p:cNvCxnSpPr>
            <a:cxnSpLocks/>
          </p:cNvCxnSpPr>
          <p:nvPr userDrawn="1"/>
        </p:nvCxnSpPr>
        <p:spPr>
          <a:xfrm>
            <a:off x="1162050" y="2333625"/>
            <a:ext cx="0" cy="12913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A7D45E80-A572-4F1F-A6DC-46C7E86A6F11}"/>
              </a:ext>
            </a:extLst>
          </p:cNvPr>
          <p:cNvSpPr>
            <a:spLocks noGrp="1"/>
          </p:cNvSpPr>
          <p:nvPr>
            <p:ph type="title"/>
          </p:nvPr>
        </p:nvSpPr>
        <p:spPr>
          <a:xfrm>
            <a:off x="1162049" y="523875"/>
            <a:ext cx="4514849" cy="1514476"/>
          </a:xfrm>
        </p:spPr>
        <p:txBody>
          <a:bodyPr lIns="0" rIns="0" anchor="b"/>
          <a:lstStyle>
            <a:lvl1pPr>
              <a:defRPr>
                <a:solidFill>
                  <a:schemeClr val="accent3"/>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23" name="Text Placeholder 22">
            <a:extLst>
              <a:ext uri="{FF2B5EF4-FFF2-40B4-BE49-F238E27FC236}">
                <a16:creationId xmlns:a16="http://schemas.microsoft.com/office/drawing/2014/main" id="{4EEF521D-CBF5-4B15-9226-23563A8C3AA5}"/>
              </a:ext>
            </a:extLst>
          </p:cNvPr>
          <p:cNvSpPr>
            <a:spLocks noGrp="1"/>
          </p:cNvSpPr>
          <p:nvPr>
            <p:ph type="body" sz="quarter" idx="13"/>
          </p:nvPr>
        </p:nvSpPr>
        <p:spPr>
          <a:xfrm>
            <a:off x="1161346" y="3956731"/>
            <a:ext cx="3975804" cy="390525"/>
          </a:xfrm>
        </p:spPr>
        <p:txBody>
          <a:bodyPr lIns="0">
            <a:noAutofit/>
          </a:bodyPr>
          <a:lstStyle>
            <a:lvl1pPr marL="0" indent="0">
              <a:buNone/>
              <a:defRPr sz="1200" b="1">
                <a:solidFill>
                  <a:schemeClr val="accent3"/>
                </a:solidFill>
              </a:defRPr>
            </a:lvl1pPr>
          </a:lstStyle>
          <a:p>
            <a:pPr lvl="0"/>
            <a:r>
              <a:rPr lang="en-US"/>
              <a:t>Click to edit Master text styles</a:t>
            </a:r>
          </a:p>
        </p:txBody>
      </p:sp>
      <p:sp>
        <p:nvSpPr>
          <p:cNvPr id="25" name="Content Placeholder 2">
            <a:extLst>
              <a:ext uri="{FF2B5EF4-FFF2-40B4-BE49-F238E27FC236}">
                <a16:creationId xmlns:a16="http://schemas.microsoft.com/office/drawing/2014/main" id="{B85B4523-BC07-42A3-8A4D-5E2D9CAE0DA3}"/>
              </a:ext>
            </a:extLst>
          </p:cNvPr>
          <p:cNvSpPr>
            <a:spLocks noGrp="1"/>
          </p:cNvSpPr>
          <p:nvPr>
            <p:ph idx="14"/>
          </p:nvPr>
        </p:nvSpPr>
        <p:spPr>
          <a:xfrm>
            <a:off x="7920887" y="2856735"/>
            <a:ext cx="3902664" cy="712731"/>
          </a:xfrm>
        </p:spPr>
        <p:txBody>
          <a:bodyPr lIns="0" rIns="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26" name="Text Placeholder 22">
            <a:extLst>
              <a:ext uri="{FF2B5EF4-FFF2-40B4-BE49-F238E27FC236}">
                <a16:creationId xmlns:a16="http://schemas.microsoft.com/office/drawing/2014/main" id="{534AB7F6-3491-4274-B3F2-F871EFB72027}"/>
              </a:ext>
            </a:extLst>
          </p:cNvPr>
          <p:cNvSpPr>
            <a:spLocks noGrp="1"/>
          </p:cNvSpPr>
          <p:nvPr>
            <p:ph type="body" sz="quarter" idx="15"/>
          </p:nvPr>
        </p:nvSpPr>
        <p:spPr>
          <a:xfrm>
            <a:off x="7920183" y="2542410"/>
            <a:ext cx="3902664" cy="390525"/>
          </a:xfrm>
        </p:spPr>
        <p:txBody>
          <a:bodyPr lIns="0">
            <a:noAutofit/>
          </a:bodyPr>
          <a:lstStyle>
            <a:lvl1pPr marL="0" indent="0" algn="ctr">
              <a:buNone/>
              <a:defRPr sz="1200" b="1">
                <a:solidFill>
                  <a:schemeClr val="accent1"/>
                </a:solidFill>
              </a:defRPr>
            </a:lvl1pPr>
          </a:lstStyle>
          <a:p>
            <a:pPr lvl="0"/>
            <a:r>
              <a:rPr lang="en-US"/>
              <a:t>Click to edit Master text styles</a:t>
            </a:r>
          </a:p>
        </p:txBody>
      </p:sp>
      <p:sp>
        <p:nvSpPr>
          <p:cNvPr id="28" name="Content Placeholder 2">
            <a:extLst>
              <a:ext uri="{FF2B5EF4-FFF2-40B4-BE49-F238E27FC236}">
                <a16:creationId xmlns:a16="http://schemas.microsoft.com/office/drawing/2014/main" id="{4B1BC6A9-C15F-4476-80D3-8E9A9A98B2F9}"/>
              </a:ext>
            </a:extLst>
          </p:cNvPr>
          <p:cNvSpPr>
            <a:spLocks noGrp="1"/>
          </p:cNvSpPr>
          <p:nvPr>
            <p:ph idx="16"/>
          </p:nvPr>
        </p:nvSpPr>
        <p:spPr>
          <a:xfrm>
            <a:off x="7920887" y="4162990"/>
            <a:ext cx="3902664" cy="712731"/>
          </a:xfrm>
        </p:spPr>
        <p:txBody>
          <a:bodyPr lIns="0" rIns="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29" name="Text Placeholder 22">
            <a:extLst>
              <a:ext uri="{FF2B5EF4-FFF2-40B4-BE49-F238E27FC236}">
                <a16:creationId xmlns:a16="http://schemas.microsoft.com/office/drawing/2014/main" id="{99021676-27CC-4430-A253-24147747F467}"/>
              </a:ext>
            </a:extLst>
          </p:cNvPr>
          <p:cNvSpPr>
            <a:spLocks noGrp="1"/>
          </p:cNvSpPr>
          <p:nvPr>
            <p:ph type="body" sz="quarter" idx="17"/>
          </p:nvPr>
        </p:nvSpPr>
        <p:spPr>
          <a:xfrm>
            <a:off x="7920183" y="3848665"/>
            <a:ext cx="3902664" cy="390525"/>
          </a:xfrm>
        </p:spPr>
        <p:txBody>
          <a:bodyPr lIns="0">
            <a:noAutofit/>
          </a:bodyPr>
          <a:lstStyle>
            <a:lvl1pPr marL="0" indent="0" algn="ctr">
              <a:buNone/>
              <a:defRPr sz="1200" b="1">
                <a:solidFill>
                  <a:schemeClr val="accent1"/>
                </a:solidFill>
              </a:defRPr>
            </a:lvl1pPr>
          </a:lstStyle>
          <a:p>
            <a:pPr lvl="0"/>
            <a:r>
              <a:rPr lang="en-US"/>
              <a:t>Click to edit Master text styles</a:t>
            </a:r>
          </a:p>
        </p:txBody>
      </p:sp>
      <p:sp>
        <p:nvSpPr>
          <p:cNvPr id="32" name="Content Placeholder 2">
            <a:extLst>
              <a:ext uri="{FF2B5EF4-FFF2-40B4-BE49-F238E27FC236}">
                <a16:creationId xmlns:a16="http://schemas.microsoft.com/office/drawing/2014/main" id="{9CDFC7FE-62FA-4943-BCDD-808A7ABBF21F}"/>
              </a:ext>
            </a:extLst>
          </p:cNvPr>
          <p:cNvSpPr>
            <a:spLocks noGrp="1"/>
          </p:cNvSpPr>
          <p:nvPr>
            <p:ph idx="18"/>
          </p:nvPr>
        </p:nvSpPr>
        <p:spPr>
          <a:xfrm>
            <a:off x="7920887" y="5469245"/>
            <a:ext cx="3902664" cy="712731"/>
          </a:xfrm>
        </p:spPr>
        <p:txBody>
          <a:bodyPr lIns="0" rIns="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33" name="Text Placeholder 22">
            <a:extLst>
              <a:ext uri="{FF2B5EF4-FFF2-40B4-BE49-F238E27FC236}">
                <a16:creationId xmlns:a16="http://schemas.microsoft.com/office/drawing/2014/main" id="{F0CD399E-155D-416D-8EF4-4190995DC162}"/>
              </a:ext>
            </a:extLst>
          </p:cNvPr>
          <p:cNvSpPr>
            <a:spLocks noGrp="1"/>
          </p:cNvSpPr>
          <p:nvPr>
            <p:ph type="body" sz="quarter" idx="19"/>
          </p:nvPr>
        </p:nvSpPr>
        <p:spPr>
          <a:xfrm>
            <a:off x="7920183" y="5154920"/>
            <a:ext cx="3902664" cy="390525"/>
          </a:xfrm>
        </p:spPr>
        <p:txBody>
          <a:bodyPr lIns="0">
            <a:noAutofit/>
          </a:bodyPr>
          <a:lstStyle>
            <a:lvl1pPr marL="0" indent="0" algn="ctr">
              <a:buNone/>
              <a:defRPr sz="1200" b="1">
                <a:solidFill>
                  <a:schemeClr val="accent1"/>
                </a:solidFill>
              </a:defRPr>
            </a:lvl1pPr>
          </a:lstStyle>
          <a:p>
            <a:pPr lvl="0"/>
            <a:r>
              <a:rPr lang="en-US"/>
              <a:t>Click to edit Master text styles</a:t>
            </a:r>
          </a:p>
        </p:txBody>
      </p:sp>
      <p:sp>
        <p:nvSpPr>
          <p:cNvPr id="34" name="Text Placeholder 22">
            <a:extLst>
              <a:ext uri="{FF2B5EF4-FFF2-40B4-BE49-F238E27FC236}">
                <a16:creationId xmlns:a16="http://schemas.microsoft.com/office/drawing/2014/main" id="{34648533-B8C6-451A-A70F-831EBFABA61B}"/>
              </a:ext>
            </a:extLst>
          </p:cNvPr>
          <p:cNvSpPr>
            <a:spLocks noGrp="1"/>
          </p:cNvSpPr>
          <p:nvPr>
            <p:ph type="body" sz="quarter" idx="20"/>
          </p:nvPr>
        </p:nvSpPr>
        <p:spPr>
          <a:xfrm>
            <a:off x="7920184" y="1652142"/>
            <a:ext cx="3902664" cy="390525"/>
          </a:xfrm>
        </p:spPr>
        <p:txBody>
          <a:bodyPr lIns="0">
            <a:noAutofit/>
          </a:bodyPr>
          <a:lstStyle>
            <a:lvl1pPr marL="0" indent="0" algn="ctr">
              <a:buNone/>
              <a:defRPr sz="1800" b="1">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692630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ZA"/>
          </a:p>
        </p:txBody>
      </p:sp>
      <p:sp>
        <p:nvSpPr>
          <p:cNvPr id="15" name="Text Placeholder 14">
            <a:extLst>
              <a:ext uri="{FF2B5EF4-FFF2-40B4-BE49-F238E27FC236}">
                <a16:creationId xmlns:a16="http://schemas.microsoft.com/office/drawing/2014/main" id="{75DDABA0-16CE-4E19-BE69-D9B7A7E49D8D}"/>
              </a:ext>
            </a:extLst>
          </p:cNvPr>
          <p:cNvSpPr>
            <a:spLocks noGrp="1"/>
          </p:cNvSpPr>
          <p:nvPr>
            <p:ph type="body" sz="quarter" idx="15" hasCustomPrompt="1"/>
          </p:nvPr>
        </p:nvSpPr>
        <p:spPr>
          <a:xfrm>
            <a:off x="5242517" y="1599947"/>
            <a:ext cx="1706965"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a:t>Click to add name</a:t>
            </a:r>
          </a:p>
        </p:txBody>
      </p:sp>
      <p:sp>
        <p:nvSpPr>
          <p:cNvPr id="16" name="Text Placeholder 14">
            <a:extLst>
              <a:ext uri="{FF2B5EF4-FFF2-40B4-BE49-F238E27FC236}">
                <a16:creationId xmlns:a16="http://schemas.microsoft.com/office/drawing/2014/main" id="{9EFF9B48-1E60-4470-A40A-EA2726265BEE}"/>
              </a:ext>
            </a:extLst>
          </p:cNvPr>
          <p:cNvSpPr>
            <a:spLocks noGrp="1"/>
          </p:cNvSpPr>
          <p:nvPr>
            <p:ph type="body" sz="quarter" idx="17" hasCustomPrompt="1"/>
          </p:nvPr>
        </p:nvSpPr>
        <p:spPr>
          <a:xfrm>
            <a:off x="5242517" y="5468790"/>
            <a:ext cx="1706965"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2886CA7A-CC77-44B3-A1CA-BBA33F221C4B}"/>
              </a:ext>
            </a:extLst>
          </p:cNvPr>
          <p:cNvSpPr>
            <a:spLocks noGrp="1"/>
          </p:cNvSpPr>
          <p:nvPr>
            <p:ph type="body" sz="quarter" idx="19" hasCustomPrompt="1"/>
          </p:nvPr>
        </p:nvSpPr>
        <p:spPr>
          <a:xfrm>
            <a:off x="8446329" y="3528829"/>
            <a:ext cx="1380681"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2132A9FB-F78E-4979-8041-C3FA3A93D81B}"/>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2A01AEF9-4E0C-4384-AAB1-9B179A87913E}"/>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0" name="Text Placeholder 14">
            <a:extLst>
              <a:ext uri="{FF2B5EF4-FFF2-40B4-BE49-F238E27FC236}">
                <a16:creationId xmlns:a16="http://schemas.microsoft.com/office/drawing/2014/main" id="{08B5B546-0DF9-45E4-A795-FE967C5ECD4A}"/>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B68C7EB3-2B31-41FF-89E8-F0EBD766217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2" name="Text Placeholder 14">
            <a:extLst>
              <a:ext uri="{FF2B5EF4-FFF2-40B4-BE49-F238E27FC236}">
                <a16:creationId xmlns:a16="http://schemas.microsoft.com/office/drawing/2014/main" id="{66C27F8B-B209-493E-BAB8-FDDE2157DB0A}"/>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84BDCF5-6254-4805-96B8-A31EE31D46E2}"/>
              </a:ext>
            </a:extLst>
          </p:cNvPr>
          <p:cNvSpPr>
            <a:spLocks noGrp="1"/>
          </p:cNvSpPr>
          <p:nvPr>
            <p:ph type="body" sz="quarter" idx="25" hasCustomPrompt="1"/>
          </p:nvPr>
        </p:nvSpPr>
        <p:spPr>
          <a:xfrm>
            <a:off x="2364990" y="3528829"/>
            <a:ext cx="1393863"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dirty="0"/>
              <a:t>Click to add name</a:t>
            </a:r>
          </a:p>
        </p:txBody>
      </p:sp>
      <p:cxnSp>
        <p:nvCxnSpPr>
          <p:cNvPr id="24" name="Straight Connector 23">
            <a:extLst>
              <a:ext uri="{FF2B5EF4-FFF2-40B4-BE49-F238E27FC236}">
                <a16:creationId xmlns:a16="http://schemas.microsoft.com/office/drawing/2014/main" id="{9E963DDA-51A3-4DBA-B9AB-9476FA302735}"/>
              </a:ext>
            </a:extLst>
          </p:cNvPr>
          <p:cNvCxnSpPr>
            <a:cxnSpLocks/>
          </p:cNvCxnSpPr>
          <p:nvPr userDrawn="1"/>
        </p:nvCxnSpPr>
        <p:spPr>
          <a:xfrm>
            <a:off x="3762680" y="3774842"/>
            <a:ext cx="4683649"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DCA1E21-932F-47C4-A095-3D682884EC3F}"/>
              </a:ext>
            </a:extLst>
          </p:cNvPr>
          <p:cNvCxnSpPr>
            <a:cxnSpLocks/>
          </p:cNvCxnSpPr>
          <p:nvPr userDrawn="1"/>
        </p:nvCxnSpPr>
        <p:spPr>
          <a:xfrm flipV="1">
            <a:off x="6096000" y="2091972"/>
            <a:ext cx="4678" cy="3376818"/>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14">
            <a:extLst>
              <a:ext uri="{FF2B5EF4-FFF2-40B4-BE49-F238E27FC236}">
                <a16:creationId xmlns:a16="http://schemas.microsoft.com/office/drawing/2014/main" id="{8A636DFD-D98E-4314-BD69-68D2528C01D2}"/>
              </a:ext>
            </a:extLst>
          </p:cNvPr>
          <p:cNvSpPr>
            <a:spLocks noGrp="1"/>
          </p:cNvSpPr>
          <p:nvPr>
            <p:ph type="body" sz="quarter" idx="26" hasCustomPrompt="1"/>
          </p:nvPr>
        </p:nvSpPr>
        <p:spPr>
          <a:xfrm>
            <a:off x="6758897" y="2169263"/>
            <a:ext cx="1706965" cy="1048575"/>
          </a:xfrm>
          <a:prstGeom prst="rect">
            <a:avLst/>
          </a:prstGeom>
        </p:spPr>
        <p:txBody>
          <a:bodyPr anchor="ctr">
            <a:noAutofit/>
          </a:bodyPr>
          <a:lstStyle>
            <a:lvl1pPr marL="0" indent="0" algn="ctr">
              <a:lnSpc>
                <a:spcPct val="100000"/>
              </a:lnSpc>
              <a:buNone/>
              <a:defRPr sz="1600" b="1" cap="none" spc="0" baseline="0">
                <a:solidFill>
                  <a:schemeClr val="accent1"/>
                </a:solidFill>
                <a:latin typeface="+mn-lt"/>
              </a:defRPr>
            </a:lvl1pPr>
          </a:lstStyle>
          <a:p>
            <a:pPr lvl="0"/>
            <a:r>
              <a:rPr lang="en-US"/>
              <a:t>Click to add name</a:t>
            </a:r>
          </a:p>
        </p:txBody>
      </p:sp>
      <p:pic>
        <p:nvPicPr>
          <p:cNvPr id="4" name="Picture 3" descr="A picture containing outdoor, sky, nature, dune&#10;&#10;Description automatically generated">
            <a:extLst>
              <a:ext uri="{FF2B5EF4-FFF2-40B4-BE49-F238E27FC236}">
                <a16:creationId xmlns:a16="http://schemas.microsoft.com/office/drawing/2014/main" id="{7036201C-6A4F-4D68-A5F0-E6E149C82E1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5" name="Picture 4" descr="A picture containing outdoor, sky, nature, dune&#10;&#10;Description automatically generated">
            <a:extLst>
              <a:ext uri="{FF2B5EF4-FFF2-40B4-BE49-F238E27FC236}">
                <a16:creationId xmlns:a16="http://schemas.microsoft.com/office/drawing/2014/main" id="{1FDEBCE5-FECF-4290-856D-FCF83DC52EB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29" name="Date Placeholder 2">
            <a:extLst>
              <a:ext uri="{FF2B5EF4-FFF2-40B4-BE49-F238E27FC236}">
                <a16:creationId xmlns:a16="http://schemas.microsoft.com/office/drawing/2014/main" id="{84F6DC17-DADB-40C5-8E7F-38D27EF3BB1C}"/>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r>
              <a:rPr lang="en-US"/>
              <a:t>6/22/20XX</a:t>
            </a:r>
            <a:endParaRPr lang="en-US" dirty="0"/>
          </a:p>
        </p:txBody>
      </p:sp>
      <p:sp>
        <p:nvSpPr>
          <p:cNvPr id="30" name="Footer Placeholder 3">
            <a:extLst>
              <a:ext uri="{FF2B5EF4-FFF2-40B4-BE49-F238E27FC236}">
                <a16:creationId xmlns:a16="http://schemas.microsoft.com/office/drawing/2014/main" id="{14F47C4C-5E74-433D-AB6E-745852380162}"/>
              </a:ext>
            </a:extLst>
          </p:cNvPr>
          <p:cNvSpPr>
            <a:spLocks noGrp="1"/>
          </p:cNvSpPr>
          <p:nvPr>
            <p:ph type="ftr" sz="quarter" idx="11"/>
          </p:nvPr>
        </p:nvSpPr>
        <p:spPr>
          <a:xfrm>
            <a:off x="4038600" y="6356350"/>
            <a:ext cx="4114800" cy="365125"/>
          </a:xfrm>
        </p:spPr>
        <p:txBody>
          <a:bodyPr/>
          <a:lstStyle>
            <a:lvl1pPr>
              <a:defRPr>
                <a:solidFill>
                  <a:schemeClr val="accent1"/>
                </a:solidFill>
              </a:defRPr>
            </a:lvl1pPr>
          </a:lstStyle>
          <a:p>
            <a:r>
              <a:rPr lang="en-US" dirty="0"/>
              <a:t>Pitch deck</a:t>
            </a:r>
          </a:p>
        </p:txBody>
      </p:sp>
      <p:sp>
        <p:nvSpPr>
          <p:cNvPr id="31" name="Slide Number Placeholder 4">
            <a:extLst>
              <a:ext uri="{FF2B5EF4-FFF2-40B4-BE49-F238E27FC236}">
                <a16:creationId xmlns:a16="http://schemas.microsoft.com/office/drawing/2014/main" id="{7A9C981C-6AC9-4F33-9E4B-D1117A82331D}"/>
              </a:ext>
            </a:extLst>
          </p:cNvPr>
          <p:cNvSpPr>
            <a:spLocks noGrp="1"/>
          </p:cNvSpPr>
          <p:nvPr>
            <p:ph type="sldNum" sz="quarter" idx="12"/>
          </p:nvPr>
        </p:nvSpPr>
        <p:spPr>
          <a:xfrm>
            <a:off x="8610600" y="6356350"/>
            <a:ext cx="2743200" cy="365125"/>
          </a:xfrm>
        </p:spPr>
        <p:txBody>
          <a:bodyPr/>
          <a:lstStyle>
            <a:lvl1pPr>
              <a:defRPr>
                <a:solidFill>
                  <a:schemeClr val="accent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solidFill>
                  <a:schemeClr val="accent3"/>
                </a:solidFill>
              </a:defRPr>
            </a:lvl1pPr>
          </a:lstStyle>
          <a:p>
            <a:r>
              <a:rPr lang="en-US"/>
              <a:t>Click to edit Master title style</a:t>
            </a:r>
          </a:p>
        </p:txBody>
      </p:sp>
      <p:cxnSp>
        <p:nvCxnSpPr>
          <p:cNvPr id="14" name="Straight Connector 13">
            <a:extLst>
              <a:ext uri="{FF2B5EF4-FFF2-40B4-BE49-F238E27FC236}">
                <a16:creationId xmlns:a16="http://schemas.microsoft.com/office/drawing/2014/main" id="{7A395641-1C03-493E-ACE5-E9354716EF89}"/>
              </a:ext>
            </a:extLst>
          </p:cNvPr>
          <p:cNvCxnSpPr>
            <a:cxnSpLocks/>
          </p:cNvCxnSpPr>
          <p:nvPr userDrawn="1"/>
        </p:nvCxnSpPr>
        <p:spPr>
          <a:xfrm>
            <a:off x="1295400" y="3012972"/>
            <a:ext cx="9601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D3B699B4-D7C4-43CC-AC50-5547F9C3C69F}"/>
              </a:ext>
            </a:extLst>
          </p:cNvPr>
          <p:cNvSpPr>
            <a:spLocks noGrp="1"/>
          </p:cNvSpPr>
          <p:nvPr>
            <p:ph type="body" sz="quarter" idx="13"/>
          </p:nvPr>
        </p:nvSpPr>
        <p:spPr>
          <a:xfrm>
            <a:off x="838200" y="1463675"/>
            <a:ext cx="10515600" cy="365125"/>
          </a:xfrm>
        </p:spPr>
        <p:txBody>
          <a:bodyPr/>
          <a:lstStyle>
            <a:lvl1pPr marL="0" indent="0" algn="ctr">
              <a:buNone/>
              <a:defRPr lang="en-US" sz="2000" kern="1200" dirty="0" smtClean="0">
                <a:solidFill>
                  <a:schemeClr val="accent3"/>
                </a:solidFill>
                <a:latin typeface="+mj-lt"/>
                <a:ea typeface="+mj-ea"/>
                <a:cs typeface="+mj-cs"/>
              </a:defRPr>
            </a:lvl1pPr>
            <a:lvl2pPr>
              <a:defRPr>
                <a:solidFill>
                  <a:schemeClr val="accent3"/>
                </a:solidFill>
              </a:defRPr>
            </a:lvl2pPr>
          </a:lstStyle>
          <a:p>
            <a:pPr lvl="0"/>
            <a:r>
              <a:rPr lang="en-US"/>
              <a:t>Click to edit Master text styles</a:t>
            </a:r>
          </a:p>
          <a:p>
            <a:pPr lvl="1"/>
            <a:endParaRPr lang="en-US"/>
          </a:p>
        </p:txBody>
      </p:sp>
      <p:sp>
        <p:nvSpPr>
          <p:cNvPr id="25" name="Text Placeholder 23">
            <a:extLst>
              <a:ext uri="{FF2B5EF4-FFF2-40B4-BE49-F238E27FC236}">
                <a16:creationId xmlns:a16="http://schemas.microsoft.com/office/drawing/2014/main" id="{7DCCF6F7-DBE5-45B0-9C0D-6E34E9D9AEEE}"/>
              </a:ext>
            </a:extLst>
          </p:cNvPr>
          <p:cNvSpPr>
            <a:spLocks noGrp="1"/>
          </p:cNvSpPr>
          <p:nvPr>
            <p:ph type="body" sz="quarter" idx="14" hasCustomPrompt="1"/>
          </p:nvPr>
        </p:nvSpPr>
        <p:spPr>
          <a:xfrm>
            <a:off x="1276350"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January</a:t>
            </a:r>
          </a:p>
        </p:txBody>
      </p:sp>
      <p:sp>
        <p:nvSpPr>
          <p:cNvPr id="26" name="Text Placeholder 23">
            <a:extLst>
              <a:ext uri="{FF2B5EF4-FFF2-40B4-BE49-F238E27FC236}">
                <a16:creationId xmlns:a16="http://schemas.microsoft.com/office/drawing/2014/main" id="{D7EF43C7-231B-47B6-9B8E-A499BF6E79ED}"/>
              </a:ext>
            </a:extLst>
          </p:cNvPr>
          <p:cNvSpPr>
            <a:spLocks noGrp="1"/>
          </p:cNvSpPr>
          <p:nvPr>
            <p:ph type="body" sz="quarter" idx="15" hasCustomPrompt="1"/>
          </p:nvPr>
        </p:nvSpPr>
        <p:spPr>
          <a:xfrm>
            <a:off x="2844927"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February</a:t>
            </a:r>
          </a:p>
        </p:txBody>
      </p:sp>
      <p:sp>
        <p:nvSpPr>
          <p:cNvPr id="27" name="Text Placeholder 23">
            <a:extLst>
              <a:ext uri="{FF2B5EF4-FFF2-40B4-BE49-F238E27FC236}">
                <a16:creationId xmlns:a16="http://schemas.microsoft.com/office/drawing/2014/main" id="{1976C642-2512-45C1-AC66-B501FB870F7C}"/>
              </a:ext>
            </a:extLst>
          </p:cNvPr>
          <p:cNvSpPr>
            <a:spLocks noGrp="1"/>
          </p:cNvSpPr>
          <p:nvPr>
            <p:ph type="body" sz="quarter" idx="16" hasCustomPrompt="1"/>
          </p:nvPr>
        </p:nvSpPr>
        <p:spPr>
          <a:xfrm>
            <a:off x="4413504"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March</a:t>
            </a:r>
          </a:p>
        </p:txBody>
      </p:sp>
      <p:sp>
        <p:nvSpPr>
          <p:cNvPr id="28" name="Text Placeholder 23">
            <a:extLst>
              <a:ext uri="{FF2B5EF4-FFF2-40B4-BE49-F238E27FC236}">
                <a16:creationId xmlns:a16="http://schemas.microsoft.com/office/drawing/2014/main" id="{9947EF49-FB58-4C6A-8C0A-D2D680B7A864}"/>
              </a:ext>
            </a:extLst>
          </p:cNvPr>
          <p:cNvSpPr>
            <a:spLocks noGrp="1"/>
          </p:cNvSpPr>
          <p:nvPr>
            <p:ph type="body" sz="quarter" idx="17" hasCustomPrompt="1"/>
          </p:nvPr>
        </p:nvSpPr>
        <p:spPr>
          <a:xfrm>
            <a:off x="5982081"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April</a:t>
            </a:r>
          </a:p>
        </p:txBody>
      </p:sp>
      <p:sp>
        <p:nvSpPr>
          <p:cNvPr id="29" name="Text Placeholder 23">
            <a:extLst>
              <a:ext uri="{FF2B5EF4-FFF2-40B4-BE49-F238E27FC236}">
                <a16:creationId xmlns:a16="http://schemas.microsoft.com/office/drawing/2014/main" id="{9C7C07AF-3FF2-44C6-9D32-B57CEE6E12A2}"/>
              </a:ext>
            </a:extLst>
          </p:cNvPr>
          <p:cNvSpPr>
            <a:spLocks noGrp="1"/>
          </p:cNvSpPr>
          <p:nvPr>
            <p:ph type="body" sz="quarter" idx="18" hasCustomPrompt="1"/>
          </p:nvPr>
        </p:nvSpPr>
        <p:spPr>
          <a:xfrm>
            <a:off x="9130121"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June</a:t>
            </a:r>
          </a:p>
        </p:txBody>
      </p:sp>
      <p:sp>
        <p:nvSpPr>
          <p:cNvPr id="30" name="Text Placeholder 23">
            <a:extLst>
              <a:ext uri="{FF2B5EF4-FFF2-40B4-BE49-F238E27FC236}">
                <a16:creationId xmlns:a16="http://schemas.microsoft.com/office/drawing/2014/main" id="{08859D92-084B-4AAC-A35E-9997F82C5093}"/>
              </a:ext>
            </a:extLst>
          </p:cNvPr>
          <p:cNvSpPr>
            <a:spLocks noGrp="1"/>
          </p:cNvSpPr>
          <p:nvPr>
            <p:ph type="body" sz="quarter" idx="19" hasCustomPrompt="1"/>
          </p:nvPr>
        </p:nvSpPr>
        <p:spPr>
          <a:xfrm>
            <a:off x="7550658"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May</a:t>
            </a:r>
          </a:p>
        </p:txBody>
      </p:sp>
      <p:cxnSp>
        <p:nvCxnSpPr>
          <p:cNvPr id="31" name="Straight Connector 30">
            <a:extLst>
              <a:ext uri="{FF2B5EF4-FFF2-40B4-BE49-F238E27FC236}">
                <a16:creationId xmlns:a16="http://schemas.microsoft.com/office/drawing/2014/main" id="{599D4720-091C-4EB1-BC99-606EB7793472}"/>
              </a:ext>
            </a:extLst>
          </p:cNvPr>
          <p:cNvCxnSpPr>
            <a:cxnSpLocks/>
          </p:cNvCxnSpPr>
          <p:nvPr userDrawn="1"/>
        </p:nvCxnSpPr>
        <p:spPr>
          <a:xfrm>
            <a:off x="1295400" y="5070508"/>
            <a:ext cx="9601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A88A27CA-6841-483D-BB86-43C77BB6A0CC}"/>
              </a:ext>
            </a:extLst>
          </p:cNvPr>
          <p:cNvSpPr>
            <a:spLocks noGrp="1"/>
          </p:cNvSpPr>
          <p:nvPr>
            <p:ph type="body" sz="quarter" idx="20" hasCustomPrompt="1"/>
          </p:nvPr>
        </p:nvSpPr>
        <p:spPr>
          <a:xfrm>
            <a:off x="1276350"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July</a:t>
            </a:r>
          </a:p>
        </p:txBody>
      </p:sp>
      <p:sp>
        <p:nvSpPr>
          <p:cNvPr id="33" name="Text Placeholder 23">
            <a:extLst>
              <a:ext uri="{FF2B5EF4-FFF2-40B4-BE49-F238E27FC236}">
                <a16:creationId xmlns:a16="http://schemas.microsoft.com/office/drawing/2014/main" id="{68ED6D85-DDFA-46B4-BA5A-892D7ED6CBF6}"/>
              </a:ext>
            </a:extLst>
          </p:cNvPr>
          <p:cNvSpPr>
            <a:spLocks noGrp="1"/>
          </p:cNvSpPr>
          <p:nvPr>
            <p:ph type="body" sz="quarter" idx="21" hasCustomPrompt="1"/>
          </p:nvPr>
        </p:nvSpPr>
        <p:spPr>
          <a:xfrm>
            <a:off x="2844927"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August</a:t>
            </a:r>
          </a:p>
        </p:txBody>
      </p:sp>
      <p:sp>
        <p:nvSpPr>
          <p:cNvPr id="34" name="Text Placeholder 23">
            <a:extLst>
              <a:ext uri="{FF2B5EF4-FFF2-40B4-BE49-F238E27FC236}">
                <a16:creationId xmlns:a16="http://schemas.microsoft.com/office/drawing/2014/main" id="{D248DAEC-4E3D-4A0E-8EE4-64C5E833720B}"/>
              </a:ext>
            </a:extLst>
          </p:cNvPr>
          <p:cNvSpPr>
            <a:spLocks noGrp="1"/>
          </p:cNvSpPr>
          <p:nvPr>
            <p:ph type="body" sz="quarter" idx="22" hasCustomPrompt="1"/>
          </p:nvPr>
        </p:nvSpPr>
        <p:spPr>
          <a:xfrm>
            <a:off x="4413504"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September</a:t>
            </a:r>
          </a:p>
        </p:txBody>
      </p:sp>
      <p:sp>
        <p:nvSpPr>
          <p:cNvPr id="35" name="Text Placeholder 23">
            <a:extLst>
              <a:ext uri="{FF2B5EF4-FFF2-40B4-BE49-F238E27FC236}">
                <a16:creationId xmlns:a16="http://schemas.microsoft.com/office/drawing/2014/main" id="{BE3E7173-46E0-4647-AF6E-3D3F923D70D1}"/>
              </a:ext>
            </a:extLst>
          </p:cNvPr>
          <p:cNvSpPr>
            <a:spLocks noGrp="1"/>
          </p:cNvSpPr>
          <p:nvPr>
            <p:ph type="body" sz="quarter" idx="23" hasCustomPrompt="1"/>
          </p:nvPr>
        </p:nvSpPr>
        <p:spPr>
          <a:xfrm>
            <a:off x="5982081"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October</a:t>
            </a:r>
          </a:p>
        </p:txBody>
      </p:sp>
      <p:sp>
        <p:nvSpPr>
          <p:cNvPr id="36" name="Text Placeholder 23">
            <a:extLst>
              <a:ext uri="{FF2B5EF4-FFF2-40B4-BE49-F238E27FC236}">
                <a16:creationId xmlns:a16="http://schemas.microsoft.com/office/drawing/2014/main" id="{383EE998-C462-4F32-BF67-164C6CB58F5D}"/>
              </a:ext>
            </a:extLst>
          </p:cNvPr>
          <p:cNvSpPr>
            <a:spLocks noGrp="1"/>
          </p:cNvSpPr>
          <p:nvPr>
            <p:ph type="body" sz="quarter" idx="24" hasCustomPrompt="1"/>
          </p:nvPr>
        </p:nvSpPr>
        <p:spPr>
          <a:xfrm>
            <a:off x="9130121"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December</a:t>
            </a:r>
          </a:p>
        </p:txBody>
      </p:sp>
      <p:sp>
        <p:nvSpPr>
          <p:cNvPr id="37" name="Text Placeholder 23">
            <a:extLst>
              <a:ext uri="{FF2B5EF4-FFF2-40B4-BE49-F238E27FC236}">
                <a16:creationId xmlns:a16="http://schemas.microsoft.com/office/drawing/2014/main" id="{2A189DDD-670F-46A8-8840-E981413F4346}"/>
              </a:ext>
            </a:extLst>
          </p:cNvPr>
          <p:cNvSpPr>
            <a:spLocks noGrp="1"/>
          </p:cNvSpPr>
          <p:nvPr>
            <p:ph type="body" sz="quarter" idx="25" hasCustomPrompt="1"/>
          </p:nvPr>
        </p:nvSpPr>
        <p:spPr>
          <a:xfrm>
            <a:off x="7550658"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November</a:t>
            </a:r>
          </a:p>
        </p:txBody>
      </p:sp>
      <p:sp>
        <p:nvSpPr>
          <p:cNvPr id="38" name="Text Placeholder 10">
            <a:extLst>
              <a:ext uri="{FF2B5EF4-FFF2-40B4-BE49-F238E27FC236}">
                <a16:creationId xmlns:a16="http://schemas.microsoft.com/office/drawing/2014/main" id="{540CE67A-DD2D-46B5-B05E-82306D2FCB02}"/>
              </a:ext>
            </a:extLst>
          </p:cNvPr>
          <p:cNvSpPr>
            <a:spLocks noGrp="1"/>
          </p:cNvSpPr>
          <p:nvPr>
            <p:ph type="body" sz="quarter" idx="34" hasCustomPrompt="1"/>
          </p:nvPr>
        </p:nvSpPr>
        <p:spPr>
          <a:xfrm>
            <a:off x="2618463" y="3119254"/>
            <a:ext cx="2178858" cy="1116118"/>
          </a:xfrm>
        </p:spPr>
        <p:txBody>
          <a:bodyPr>
            <a:normAutofit/>
          </a:bodyPr>
          <a:lstStyle>
            <a:lvl1pPr marL="0" indent="0" algn="ctr">
              <a:lnSpc>
                <a:spcPts val="1700"/>
              </a:lnSpc>
              <a:buNone/>
              <a:defRPr sz="1200">
                <a:solidFill>
                  <a:schemeClr val="accent3"/>
                </a:solidFill>
              </a:defRPr>
            </a:lvl1pPr>
          </a:lstStyle>
          <a:p>
            <a:pPr lvl="0"/>
            <a:r>
              <a:rPr lang="en-US" dirty="0"/>
              <a:t>Bullet Description</a:t>
            </a:r>
            <a:endParaRPr lang="en-ZA" dirty="0"/>
          </a:p>
        </p:txBody>
      </p:sp>
      <p:sp>
        <p:nvSpPr>
          <p:cNvPr id="39" name="Text Placeholder 10">
            <a:extLst>
              <a:ext uri="{FF2B5EF4-FFF2-40B4-BE49-F238E27FC236}">
                <a16:creationId xmlns:a16="http://schemas.microsoft.com/office/drawing/2014/main" id="{BB6DC8F1-E86C-4CDB-9265-94B50CFEF997}"/>
              </a:ext>
            </a:extLst>
          </p:cNvPr>
          <p:cNvSpPr>
            <a:spLocks noGrp="1"/>
          </p:cNvSpPr>
          <p:nvPr>
            <p:ph type="body" sz="quarter" idx="35" hasCustomPrompt="1"/>
          </p:nvPr>
        </p:nvSpPr>
        <p:spPr>
          <a:xfrm>
            <a:off x="7324194" y="3119254"/>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40" name="Text Placeholder 10">
            <a:extLst>
              <a:ext uri="{FF2B5EF4-FFF2-40B4-BE49-F238E27FC236}">
                <a16:creationId xmlns:a16="http://schemas.microsoft.com/office/drawing/2014/main" id="{75CE6662-3A66-45A1-9FCC-9BBA8BE55B1D}"/>
              </a:ext>
            </a:extLst>
          </p:cNvPr>
          <p:cNvSpPr>
            <a:spLocks noGrp="1"/>
          </p:cNvSpPr>
          <p:nvPr>
            <p:ph type="body" sz="quarter" idx="36" hasCustomPrompt="1"/>
          </p:nvPr>
        </p:nvSpPr>
        <p:spPr>
          <a:xfrm>
            <a:off x="5755617" y="5176789"/>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41" name="Footer Placeholder 5">
            <a:extLst>
              <a:ext uri="{FF2B5EF4-FFF2-40B4-BE49-F238E27FC236}">
                <a16:creationId xmlns:a16="http://schemas.microsoft.com/office/drawing/2014/main" id="{89DF173C-4274-4F9C-BC1A-F47863A470FB}"/>
              </a:ext>
            </a:extLst>
          </p:cNvPr>
          <p:cNvSpPr>
            <a:spLocks noGrp="1"/>
          </p:cNvSpPr>
          <p:nvPr>
            <p:ph type="ftr" sz="quarter" idx="10"/>
          </p:nvPr>
        </p:nvSpPr>
        <p:spPr>
          <a:xfrm>
            <a:off x="4038600" y="6356350"/>
            <a:ext cx="4114800" cy="365125"/>
          </a:xfrm>
        </p:spPr>
        <p:txBody>
          <a:bodyPr/>
          <a:lstStyle>
            <a:lvl1pPr>
              <a:defRPr>
                <a:solidFill>
                  <a:schemeClr val="accent3">
                    <a:lumMod val="60000"/>
                    <a:lumOff val="40000"/>
                  </a:schemeClr>
                </a:solidFill>
              </a:defRPr>
            </a:lvl1pPr>
          </a:lstStyle>
          <a:p>
            <a:r>
              <a:rPr lang="en-ZA" dirty="0"/>
              <a:t>Pitch deck</a:t>
            </a:r>
          </a:p>
        </p:txBody>
      </p:sp>
      <p:sp>
        <p:nvSpPr>
          <p:cNvPr id="42" name="Slide Number Placeholder 6">
            <a:extLst>
              <a:ext uri="{FF2B5EF4-FFF2-40B4-BE49-F238E27FC236}">
                <a16:creationId xmlns:a16="http://schemas.microsoft.com/office/drawing/2014/main" id="{5BE446B2-5954-4D98-A1D5-7BD2F202DA5A}"/>
              </a:ext>
            </a:extLst>
          </p:cNvPr>
          <p:cNvSpPr>
            <a:spLocks noGrp="1"/>
          </p:cNvSpPr>
          <p:nvPr>
            <p:ph type="sldNum" sz="quarter" idx="11"/>
          </p:nvPr>
        </p:nvSpPr>
        <p:spPr>
          <a:xfrm>
            <a:off x="8610600" y="6356350"/>
            <a:ext cx="2743200" cy="365125"/>
          </a:xfrm>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43" name="Date Placeholder 3">
            <a:extLst>
              <a:ext uri="{FF2B5EF4-FFF2-40B4-BE49-F238E27FC236}">
                <a16:creationId xmlns:a16="http://schemas.microsoft.com/office/drawing/2014/main" id="{4D7E30F2-3820-4445-A623-44B83424C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r>
              <a:rPr lang="en-US"/>
              <a:t>6/22/20XX</a:t>
            </a:r>
            <a:endParaRPr lang="en-US" dirty="0"/>
          </a:p>
        </p:txBody>
      </p:sp>
    </p:spTree>
    <p:extLst>
      <p:ext uri="{BB962C8B-B14F-4D97-AF65-F5344CB8AC3E}">
        <p14:creationId xmlns:p14="http://schemas.microsoft.com/office/powerpoint/2010/main" val="2852723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title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7" name="Content Placeholder 2">
            <a:extLst>
              <a:ext uri="{FF2B5EF4-FFF2-40B4-BE49-F238E27FC236}">
                <a16:creationId xmlns:a16="http://schemas.microsoft.com/office/drawing/2014/main" id="{F7FFB265-53A1-4F4A-93D5-B32472F0BE79}"/>
              </a:ext>
            </a:extLst>
          </p:cNvPr>
          <p:cNvSpPr>
            <a:spLocks noGrp="1"/>
          </p:cNvSpPr>
          <p:nvPr>
            <p:ph sz="half" idx="1"/>
          </p:nvPr>
        </p:nvSpPr>
        <p:spPr>
          <a:xfrm>
            <a:off x="838200" y="2857499"/>
            <a:ext cx="5905500" cy="3319463"/>
          </a:xfrm>
        </p:spPr>
        <p:txBody>
          <a:bodyPr/>
          <a:lstStyle>
            <a:lvl1pPr>
              <a:lnSpc>
                <a:spcPct val="100000"/>
              </a:lnSpc>
              <a:defRPr>
                <a:solidFill>
                  <a:schemeClr val="accent3"/>
                </a:solidFill>
              </a:defRPr>
            </a:lvl1pPr>
            <a:lvl2pPr>
              <a:lnSpc>
                <a:spcPct val="100000"/>
              </a:lnSpc>
              <a:defRPr>
                <a:solidFill>
                  <a:schemeClr val="accent3"/>
                </a:solidFill>
              </a:defRPr>
            </a:lvl2pPr>
            <a:lvl3pPr>
              <a:lnSpc>
                <a:spcPct val="100000"/>
              </a:lnSpc>
              <a:defRPr>
                <a:solidFill>
                  <a:schemeClr val="accent3"/>
                </a:solidFill>
              </a:defRPr>
            </a:lvl3pPr>
            <a:lvl4pPr>
              <a:lnSpc>
                <a:spcPct val="100000"/>
              </a:lnSpc>
              <a:defRPr>
                <a:solidFill>
                  <a:schemeClr val="accent3"/>
                </a:solidFill>
              </a:defRPr>
            </a:lvl4pPr>
            <a:lvl5pPr>
              <a:lnSpc>
                <a:spcPct val="100000"/>
              </a:lnSpc>
              <a:defRPr>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A1E4F1F9-8369-4C88-9B00-48ACF4934A06}"/>
              </a:ext>
            </a:extLst>
          </p:cNvPr>
          <p:cNvSpPr>
            <a:spLocks noGrp="1"/>
          </p:cNvSpPr>
          <p:nvPr>
            <p:ph sz="half" idx="2"/>
          </p:nvPr>
        </p:nvSpPr>
        <p:spPr>
          <a:xfrm>
            <a:off x="7239000" y="2857499"/>
            <a:ext cx="4114800" cy="3319463"/>
          </a:xfrm>
        </p:spPr>
        <p:txBody>
          <a:bodyPr/>
          <a:lstStyle>
            <a:lvl1pPr>
              <a:lnSpc>
                <a:spcPct val="100000"/>
              </a:lnSpc>
              <a:defRPr>
                <a:solidFill>
                  <a:schemeClr val="accent3"/>
                </a:solidFill>
              </a:defRPr>
            </a:lvl1pPr>
            <a:lvl2pPr>
              <a:lnSpc>
                <a:spcPct val="100000"/>
              </a:lnSpc>
              <a:defRPr>
                <a:solidFill>
                  <a:schemeClr val="accent3"/>
                </a:solidFill>
              </a:defRPr>
            </a:lvl2pPr>
            <a:lvl3pPr>
              <a:lnSpc>
                <a:spcPct val="100000"/>
              </a:lnSpc>
              <a:defRPr>
                <a:solidFill>
                  <a:schemeClr val="accent3"/>
                </a:solidFill>
              </a:defRPr>
            </a:lvl3pPr>
            <a:lvl4pPr>
              <a:lnSpc>
                <a:spcPct val="100000"/>
              </a:lnSpc>
              <a:defRPr>
                <a:solidFill>
                  <a:schemeClr val="accent3"/>
                </a:solidFill>
              </a:defRPr>
            </a:lvl4pPr>
            <a:lvl5pPr>
              <a:lnSpc>
                <a:spcPct val="100000"/>
              </a:lnSpc>
              <a:defRPr>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0C593D2C-0F56-450C-86CD-A019ADD077E7}"/>
              </a:ext>
            </a:extLst>
          </p:cNvPr>
          <p:cNvSpPr>
            <a:spLocks noGrp="1"/>
          </p:cNvSpPr>
          <p:nvPr>
            <p:ph type="body" sz="quarter" idx="13"/>
          </p:nvPr>
        </p:nvSpPr>
        <p:spPr>
          <a:xfrm>
            <a:off x="838200" y="2273300"/>
            <a:ext cx="5905500" cy="584199"/>
          </a:xfrm>
        </p:spPr>
        <p:txBody>
          <a:bodyPr>
            <a:normAutofit/>
          </a:bodyPr>
          <a:lstStyle>
            <a:lvl1pPr marL="0" indent="0">
              <a:buNone/>
              <a:defRPr sz="2000" spc="0" baseline="0">
                <a:solidFill>
                  <a:schemeClr val="accent3"/>
                </a:solidFill>
                <a:latin typeface="+mj-lt"/>
              </a:defRPr>
            </a:lvl1pPr>
          </a:lstStyle>
          <a:p>
            <a:pPr lvl="0"/>
            <a:r>
              <a:rPr lang="en-US"/>
              <a:t>Click to edit Master text styles</a:t>
            </a:r>
          </a:p>
        </p:txBody>
      </p:sp>
      <p:sp>
        <p:nvSpPr>
          <p:cNvPr id="10" name="Text Placeholder 8">
            <a:extLst>
              <a:ext uri="{FF2B5EF4-FFF2-40B4-BE49-F238E27FC236}">
                <a16:creationId xmlns:a16="http://schemas.microsoft.com/office/drawing/2014/main" id="{312AF4CF-A37C-4010-9731-C33A8197CFF3}"/>
              </a:ext>
            </a:extLst>
          </p:cNvPr>
          <p:cNvSpPr>
            <a:spLocks noGrp="1"/>
          </p:cNvSpPr>
          <p:nvPr>
            <p:ph type="body" sz="quarter" idx="14"/>
          </p:nvPr>
        </p:nvSpPr>
        <p:spPr>
          <a:xfrm>
            <a:off x="7239000" y="2273300"/>
            <a:ext cx="4114800" cy="584199"/>
          </a:xfrm>
        </p:spPr>
        <p:txBody>
          <a:bodyPr>
            <a:normAutofit/>
          </a:bodyPr>
          <a:lstStyle>
            <a:lvl1pPr marL="0" indent="0">
              <a:buNone/>
              <a:defRPr sz="2000" spc="0" baseline="0">
                <a:solidFill>
                  <a:schemeClr val="accent3"/>
                </a:solidFill>
                <a:latin typeface="+mj-lt"/>
              </a:defRPr>
            </a:lvl1pPr>
          </a:lstStyle>
          <a:p>
            <a:pPr lvl="0"/>
            <a:r>
              <a:rPr lang="en-US"/>
              <a:t>Click to edit Master text styles</a:t>
            </a:r>
          </a:p>
        </p:txBody>
      </p:sp>
      <p:pic>
        <p:nvPicPr>
          <p:cNvPr id="12" name="Picture 11" descr="A picture containing outdoor, sky, nature, dune&#10;&#10;Description automatically generated">
            <a:extLst>
              <a:ext uri="{FF2B5EF4-FFF2-40B4-BE49-F238E27FC236}">
                <a16:creationId xmlns:a16="http://schemas.microsoft.com/office/drawing/2014/main" id="{8CD853FB-B552-43EE-A55D-E13ADC8B67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14" name="Picture 13" descr="A picture containing outdoor, sky, nature, dune&#10;&#10;Description automatically generated">
            <a:extLst>
              <a:ext uri="{FF2B5EF4-FFF2-40B4-BE49-F238E27FC236}">
                <a16:creationId xmlns:a16="http://schemas.microsoft.com/office/drawing/2014/main" id="{C95FC6BE-3777-46FA-A4A2-6C667016B81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15" name="Text Placeholder 23">
            <a:extLst>
              <a:ext uri="{FF2B5EF4-FFF2-40B4-BE49-F238E27FC236}">
                <a16:creationId xmlns:a16="http://schemas.microsoft.com/office/drawing/2014/main" id="{DD19217A-B411-49D0-84C7-16BA3F21FE2E}"/>
              </a:ext>
            </a:extLst>
          </p:cNvPr>
          <p:cNvSpPr>
            <a:spLocks noGrp="1"/>
          </p:cNvSpPr>
          <p:nvPr>
            <p:ph type="body" sz="quarter" idx="15"/>
          </p:nvPr>
        </p:nvSpPr>
        <p:spPr>
          <a:xfrm>
            <a:off x="838200" y="1463675"/>
            <a:ext cx="10515600" cy="365125"/>
          </a:xfrm>
        </p:spPr>
        <p:txBody>
          <a:bodyPr/>
          <a:lstStyle>
            <a:lvl1pPr marL="0" indent="0" algn="l">
              <a:buNone/>
              <a:defRPr lang="en-US" sz="2000" kern="1200" dirty="0" smtClean="0">
                <a:solidFill>
                  <a:schemeClr val="accent3"/>
                </a:solidFill>
                <a:latin typeface="+mj-lt"/>
                <a:ea typeface="+mj-ea"/>
                <a:cs typeface="+mj-cs"/>
              </a:defRPr>
            </a:lvl1pPr>
            <a:lvl2pPr algn="l">
              <a:defRPr>
                <a:solidFill>
                  <a:schemeClr val="accent3"/>
                </a:solidFill>
              </a:defRPr>
            </a:lvl2pPr>
          </a:lstStyle>
          <a:p>
            <a:pPr lvl="0"/>
            <a:r>
              <a:rPr lang="en-US"/>
              <a:t>Click to edit Master text styles</a:t>
            </a:r>
          </a:p>
          <a:p>
            <a:pPr lvl="1"/>
            <a:endParaRPr lang="en-US"/>
          </a:p>
        </p:txBody>
      </p:sp>
      <p:sp>
        <p:nvSpPr>
          <p:cNvPr id="16" name="Footer Placeholder 5">
            <a:extLst>
              <a:ext uri="{FF2B5EF4-FFF2-40B4-BE49-F238E27FC236}">
                <a16:creationId xmlns:a16="http://schemas.microsoft.com/office/drawing/2014/main" id="{EA82BD0B-4BD1-40BF-865D-C6A32C64067A}"/>
              </a:ext>
            </a:extLst>
          </p:cNvPr>
          <p:cNvSpPr>
            <a:spLocks noGrp="1"/>
          </p:cNvSpPr>
          <p:nvPr>
            <p:ph type="ftr" sz="quarter" idx="10"/>
          </p:nvPr>
        </p:nvSpPr>
        <p:spPr>
          <a:xfrm>
            <a:off x="4038600" y="6356350"/>
            <a:ext cx="4114800" cy="365125"/>
          </a:xfrm>
        </p:spPr>
        <p:txBody>
          <a:bodyPr/>
          <a:lstStyle>
            <a:lvl1pPr>
              <a:defRPr>
                <a:solidFill>
                  <a:schemeClr val="accent3">
                    <a:lumMod val="60000"/>
                    <a:lumOff val="40000"/>
                  </a:schemeClr>
                </a:solidFill>
              </a:defRPr>
            </a:lvl1pPr>
          </a:lstStyle>
          <a:p>
            <a:r>
              <a:rPr lang="en-ZA" dirty="0"/>
              <a:t>Pitch deck</a:t>
            </a:r>
          </a:p>
        </p:txBody>
      </p:sp>
      <p:sp>
        <p:nvSpPr>
          <p:cNvPr id="17" name="Slide Number Placeholder 6">
            <a:extLst>
              <a:ext uri="{FF2B5EF4-FFF2-40B4-BE49-F238E27FC236}">
                <a16:creationId xmlns:a16="http://schemas.microsoft.com/office/drawing/2014/main" id="{C34C6F6C-1D22-4E30-BC57-12F1408D70AE}"/>
              </a:ext>
            </a:extLst>
          </p:cNvPr>
          <p:cNvSpPr>
            <a:spLocks noGrp="1"/>
          </p:cNvSpPr>
          <p:nvPr>
            <p:ph type="sldNum" sz="quarter" idx="11"/>
          </p:nvPr>
        </p:nvSpPr>
        <p:spPr>
          <a:xfrm>
            <a:off x="8610600" y="6356350"/>
            <a:ext cx="2743200" cy="365125"/>
          </a:xfrm>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18" name="Date Placeholder 3">
            <a:extLst>
              <a:ext uri="{FF2B5EF4-FFF2-40B4-BE49-F238E27FC236}">
                <a16:creationId xmlns:a16="http://schemas.microsoft.com/office/drawing/2014/main" id="{94B53078-6930-4337-8412-A0228A7BEF3D}"/>
              </a:ext>
            </a:extLst>
          </p:cNvPr>
          <p:cNvSpPr>
            <a:spLocks noGrp="1"/>
          </p:cNvSpPr>
          <p:nvPr>
            <p:ph type="dt" sz="half" idx="16"/>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r>
              <a:rPr lang="en-US"/>
              <a:t>6/22/20XX</a:t>
            </a:r>
            <a:endParaRPr lang="en-US" dirty="0"/>
          </a:p>
        </p:txBody>
      </p:sp>
    </p:spTree>
    <p:extLst>
      <p:ext uri="{BB962C8B-B14F-4D97-AF65-F5344CB8AC3E}">
        <p14:creationId xmlns:p14="http://schemas.microsoft.com/office/powerpoint/2010/main" val="2019585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bg>
      <p:bgPr>
        <a:solidFill>
          <a:schemeClr val="accent1"/>
        </a:solidFill>
        <a:effectLst/>
      </p:bgPr>
    </p:bg>
    <p:spTree>
      <p:nvGrpSpPr>
        <p:cNvPr id="1" name=""/>
        <p:cNvGrpSpPr/>
        <p:nvPr/>
      </p:nvGrpSpPr>
      <p:grpSpPr>
        <a:xfrm>
          <a:off x="0" y="0"/>
          <a:ext cx="0" cy="0"/>
          <a:chOff x="0" y="0"/>
          <a:chExt cx="0" cy="0"/>
        </a:xfrm>
      </p:grpSpPr>
      <p:pic>
        <p:nvPicPr>
          <p:cNvPr id="35" name="Picture 34" descr="A picture containing outdoor, sky, nature, dune&#10;&#10;Description automatically generated">
            <a:extLst>
              <a:ext uri="{FF2B5EF4-FFF2-40B4-BE49-F238E27FC236}">
                <a16:creationId xmlns:a16="http://schemas.microsoft.com/office/drawing/2014/main" id="{B184911A-D23E-4AE4-AA9D-D9351F3961D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29640" y="3995381"/>
            <a:ext cx="10332720" cy="122320"/>
          </a:xfrm>
          <a:prstGeom prst="rect">
            <a:avLst/>
          </a:prstGeom>
        </p:spPr>
      </p:pic>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accent3">
                    <a:lumMod val="60000"/>
                    <a:lumOff val="40000"/>
                  </a:schemeClr>
                </a:solidFill>
              </a:defRPr>
            </a:lvl1pPr>
          </a:lstStyle>
          <a:p>
            <a:r>
              <a:rPr lang="en-US"/>
              <a:t>6/22/20XX</a:t>
            </a:r>
            <a:endParaRPr lang="en-US" dirty="0"/>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accent3">
                    <a:lumMod val="60000"/>
                    <a:lumOff val="4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accent3">
                    <a:lumMod val="60000"/>
                    <a:lumOff val="40000"/>
                  </a:schemeClr>
                </a:solidFill>
              </a:defRPr>
            </a:lvl1pPr>
          </a:lstStyle>
          <a:p>
            <a:fld id="{B5CEABB6-07DC-46E8-9B57-56EC44A396E5}" type="slidenum">
              <a:rPr lang="en-US" smtClean="0"/>
              <a:pPr/>
              <a:t>‹#›</a:t>
            </a:fld>
            <a:endParaRPr lang="en-US" dirty="0"/>
          </a:p>
        </p:txBody>
      </p:sp>
      <p:sp>
        <p:nvSpPr>
          <p:cNvPr id="7" name="Text Placeholder 10">
            <a:extLst>
              <a:ext uri="{FF2B5EF4-FFF2-40B4-BE49-F238E27FC236}">
                <a16:creationId xmlns:a16="http://schemas.microsoft.com/office/drawing/2014/main" id="{FB058FB8-1105-4C4A-BC46-FC5263C51B4C}"/>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accent3"/>
                </a:solidFill>
                <a:latin typeface="+mj-lt"/>
              </a:defRPr>
            </a:lvl1pPr>
          </a:lstStyle>
          <a:p>
            <a:pPr lvl="0"/>
            <a:r>
              <a:rPr lang="en-US"/>
              <a:t>Year</a:t>
            </a:r>
            <a:endParaRPr lang="en-ZA"/>
          </a:p>
        </p:txBody>
      </p:sp>
      <p:sp>
        <p:nvSpPr>
          <p:cNvPr id="8" name="Text Placeholder 10">
            <a:extLst>
              <a:ext uri="{FF2B5EF4-FFF2-40B4-BE49-F238E27FC236}">
                <a16:creationId xmlns:a16="http://schemas.microsoft.com/office/drawing/2014/main" id="{0F15AF40-266A-4348-9B27-CBABA9E3D92A}"/>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ECD58177-9C19-4D24-9FFF-58EECDE7657F}"/>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ABE7486E-0AF8-4124-830C-420FA1F92BBB}"/>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F64A74A1-7AA0-4CCA-91E2-173B9CC7AFDC}"/>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128FF9BA-B29D-439F-A4A3-BFE6BC8B45C3}"/>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accent3"/>
                </a:solidFill>
                <a:latin typeface="+mj-lt"/>
              </a:defRPr>
            </a:lvl1pPr>
          </a:lstStyle>
          <a:p>
            <a:pPr lvl="0"/>
            <a:r>
              <a:rPr lang="en-US"/>
              <a:t>Year</a:t>
            </a:r>
            <a:endParaRPr lang="en-ZA"/>
          </a:p>
        </p:txBody>
      </p:sp>
      <p:sp>
        <p:nvSpPr>
          <p:cNvPr id="13" name="Text Placeholder 10">
            <a:extLst>
              <a:ext uri="{FF2B5EF4-FFF2-40B4-BE49-F238E27FC236}">
                <a16:creationId xmlns:a16="http://schemas.microsoft.com/office/drawing/2014/main" id="{671CD701-6647-40A3-B851-9CA1C8D3566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B6A8BFC1-7FA0-4CAA-97FD-9A01BA00D2D5}"/>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ED0C2842-0D4E-486C-A993-1D0D75D49433}"/>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A59B4F0E-8F16-42CC-8346-A00DADA20ED9}"/>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99D7695C-A738-4500-B476-95B5729911DC}"/>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B3B984CB-A282-404B-8B4C-8FEE071EB279}"/>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5F337119-92E1-4057-81DB-A0B6F5747A38}"/>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688EEFA1-753B-4733-8686-F3A10A131B81}"/>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C7B05348-942A-4131-9A3F-479F3F9A9A87}"/>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B3C00ACD-1C1A-4069-B8CB-DB8CA8A0B80F}"/>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CA74A790-DCD1-46EB-8261-607BEF403CCF}"/>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17825B37-7E7B-4D73-967B-AA07F007C074}"/>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DA6EB697-D6DD-4343-BAC9-49514C5D518A}"/>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9E70367E-C969-4F8A-AC6F-5E7AC2C0BC59}"/>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30575E90-7198-47A0-805F-3162B2386DC9}"/>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3ED2274A-F2D9-4427-99BF-1D78414DBCD1}"/>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231D0A8C-CD54-4D10-A8F5-97CF139C25DF}"/>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AFC15A55-7462-4E94-8DA3-5549FE7AAC87}"/>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4D808E3A-2D47-4508-B487-97E7B840A17C}"/>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2B7FEF61-4C66-42E8-81B2-CB838535F7E5}"/>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Tree>
    <p:extLst>
      <p:ext uri="{BB962C8B-B14F-4D97-AF65-F5344CB8AC3E}">
        <p14:creationId xmlns:p14="http://schemas.microsoft.com/office/powerpoint/2010/main" val="2254080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pic>
        <p:nvPicPr>
          <p:cNvPr id="7" name="Picture 6" descr="A group of people riding horses&#10;&#10;Description automatically generated with medium confidence">
            <a:extLst>
              <a:ext uri="{FF2B5EF4-FFF2-40B4-BE49-F238E27FC236}">
                <a16:creationId xmlns:a16="http://schemas.microsoft.com/office/drawing/2014/main" id="{A88965D1-1506-43AA-A066-5CA60D2ADFC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4345AFDE-8D65-480B-9D80-F8B2868463F1}"/>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solidFill>
                  <a:schemeClr val="accent3"/>
                </a:solidFill>
              </a:defRPr>
            </a:lvl1pPr>
          </a:lstStyle>
          <a:p>
            <a:r>
              <a:rPr lang="en-US"/>
              <a:t>Click to edit Master title style</a:t>
            </a:r>
          </a:p>
        </p:txBody>
      </p:sp>
      <p:sp>
        <p:nvSpPr>
          <p:cNvPr id="11" name="Chart Placeholder 10">
            <a:extLst>
              <a:ext uri="{FF2B5EF4-FFF2-40B4-BE49-F238E27FC236}">
                <a16:creationId xmlns:a16="http://schemas.microsoft.com/office/drawing/2014/main" id="{2F91974B-F58F-4C8E-8D68-7DBAD42BE6CE}"/>
              </a:ext>
            </a:extLst>
          </p:cNvPr>
          <p:cNvSpPr>
            <a:spLocks noGrp="1"/>
          </p:cNvSpPr>
          <p:nvPr>
            <p:ph type="chart" sz="quarter" idx="13"/>
          </p:nvPr>
        </p:nvSpPr>
        <p:spPr>
          <a:xfrm>
            <a:off x="838200" y="1690688"/>
            <a:ext cx="10515600" cy="3984625"/>
          </a:xfrm>
        </p:spPr>
        <p:txBody>
          <a:bodyPr/>
          <a:lstStyle/>
          <a:p>
            <a:endParaRPr lang="en-US" dirty="0"/>
          </a:p>
        </p:txBody>
      </p:sp>
      <p:sp>
        <p:nvSpPr>
          <p:cNvPr id="12" name="Footer Placeholder 5">
            <a:extLst>
              <a:ext uri="{FF2B5EF4-FFF2-40B4-BE49-F238E27FC236}">
                <a16:creationId xmlns:a16="http://schemas.microsoft.com/office/drawing/2014/main" id="{ED055213-4B28-4DFA-B283-C64E50841BCA}"/>
              </a:ext>
            </a:extLst>
          </p:cNvPr>
          <p:cNvSpPr>
            <a:spLocks noGrp="1"/>
          </p:cNvSpPr>
          <p:nvPr>
            <p:ph type="ftr" sz="quarter" idx="10"/>
          </p:nvPr>
        </p:nvSpPr>
        <p:spPr>
          <a:xfrm>
            <a:off x="4038600" y="6497865"/>
            <a:ext cx="4114800" cy="365125"/>
          </a:xfrm>
        </p:spPr>
        <p:txBody>
          <a:bodyPr/>
          <a:lstStyle>
            <a:lvl1pPr>
              <a:defRPr>
                <a:solidFill>
                  <a:schemeClr val="accent1"/>
                </a:solidFill>
              </a:defRPr>
            </a:lvl1pPr>
          </a:lstStyle>
          <a:p>
            <a:r>
              <a:rPr lang="en-ZA" dirty="0"/>
              <a:t>Pitch deck</a:t>
            </a:r>
          </a:p>
        </p:txBody>
      </p:sp>
      <p:sp>
        <p:nvSpPr>
          <p:cNvPr id="13" name="Slide Number Placeholder 6">
            <a:extLst>
              <a:ext uri="{FF2B5EF4-FFF2-40B4-BE49-F238E27FC236}">
                <a16:creationId xmlns:a16="http://schemas.microsoft.com/office/drawing/2014/main" id="{C4C9E28E-8406-48BC-8F90-9483DF3E2618}"/>
              </a:ext>
            </a:extLst>
          </p:cNvPr>
          <p:cNvSpPr>
            <a:spLocks noGrp="1"/>
          </p:cNvSpPr>
          <p:nvPr>
            <p:ph type="sldNum" sz="quarter" idx="11"/>
          </p:nvPr>
        </p:nvSpPr>
        <p:spPr>
          <a:xfrm>
            <a:off x="8610600" y="6497865"/>
            <a:ext cx="2743200" cy="365125"/>
          </a:xfrm>
        </p:spPr>
        <p:txBody>
          <a:bodyPr/>
          <a:lstStyle>
            <a:lvl1pPr>
              <a:defRPr>
                <a:solidFill>
                  <a:schemeClr val="accent1"/>
                </a:solidFill>
              </a:defRPr>
            </a:lvl1pPr>
          </a:lstStyle>
          <a:p>
            <a:fld id="{19B51A1E-902D-48AF-9020-955120F399B6}" type="slidenum">
              <a:rPr lang="en-ZA" smtClean="0"/>
              <a:pPr/>
              <a:t>‹#›</a:t>
            </a:fld>
            <a:endParaRPr lang="en-ZA" dirty="0"/>
          </a:p>
        </p:txBody>
      </p:sp>
      <p:sp>
        <p:nvSpPr>
          <p:cNvPr id="14" name="Date Placeholder 3">
            <a:extLst>
              <a:ext uri="{FF2B5EF4-FFF2-40B4-BE49-F238E27FC236}">
                <a16:creationId xmlns:a16="http://schemas.microsoft.com/office/drawing/2014/main" id="{A592DA0A-15A7-4B7C-BDC1-6C40C548BD2E}"/>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r>
              <a:rPr lang="en-US"/>
              <a:t>6/22/20XX</a:t>
            </a:r>
            <a:endParaRPr lang="en-US" dirty="0"/>
          </a:p>
        </p:txBody>
      </p:sp>
    </p:spTree>
    <p:extLst>
      <p:ext uri="{BB962C8B-B14F-4D97-AF65-F5344CB8AC3E}">
        <p14:creationId xmlns:p14="http://schemas.microsoft.com/office/powerpoint/2010/main" val="941151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2"/>
        </a:solidFill>
        <a:effectLst/>
      </p:bgPr>
    </p:bg>
    <p:spTree>
      <p:nvGrpSpPr>
        <p:cNvPr id="1" name=""/>
        <p:cNvGrpSpPr/>
        <p:nvPr/>
      </p:nvGrpSpPr>
      <p:grpSpPr>
        <a:xfrm>
          <a:off x="0" y="0"/>
          <a:ext cx="0" cy="0"/>
          <a:chOff x="0" y="0"/>
          <a:chExt cx="0" cy="0"/>
        </a:xfrm>
      </p:grpSpPr>
      <p:pic>
        <p:nvPicPr>
          <p:cNvPr id="9" name="Picture 8" descr="A group of people riding horses&#10;&#10;Description automatically generated with medium confidence">
            <a:extLst>
              <a:ext uri="{FF2B5EF4-FFF2-40B4-BE49-F238E27FC236}">
                <a16:creationId xmlns:a16="http://schemas.microsoft.com/office/drawing/2014/main" id="{92722E05-40B7-4586-82D6-7C5F7330DF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240" y="0"/>
            <a:ext cx="12207240" cy="3803330"/>
          </a:xfrm>
          <a:prstGeom prst="rect">
            <a:avLst/>
          </a:prstGeom>
        </p:spPr>
      </p:pic>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838200" y="4007165"/>
            <a:ext cx="10515600" cy="1004255"/>
          </a:xfrm>
        </p:spPr>
        <p:txBody>
          <a:bodyPr/>
          <a:lstStyle>
            <a:lvl1pPr algn="ctr">
              <a:defRPr>
                <a:solidFill>
                  <a:schemeClr val="accent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accent1"/>
                </a:solidFill>
              </a:defRPr>
            </a:lvl1pPr>
          </a:lstStyle>
          <a:p>
            <a:r>
              <a:rPr lang="en-US"/>
              <a:t>6/22/20XX</a:t>
            </a:r>
            <a:endParaRPr lang="en-US" dirty="0"/>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11" name="Picture Placeholder 10">
            <a:extLst>
              <a:ext uri="{FF2B5EF4-FFF2-40B4-BE49-F238E27FC236}">
                <a16:creationId xmlns:a16="http://schemas.microsoft.com/office/drawing/2014/main" id="{0439DA59-3D52-4E19-81F6-B5ABF87E1D86}"/>
              </a:ext>
            </a:extLst>
          </p:cNvPr>
          <p:cNvSpPr>
            <a:spLocks noGrp="1"/>
          </p:cNvSpPr>
          <p:nvPr>
            <p:ph type="pic" sz="quarter" idx="13"/>
          </p:nvPr>
        </p:nvSpPr>
        <p:spPr>
          <a:xfrm>
            <a:off x="604520" y="518474"/>
            <a:ext cx="2743200" cy="2743200"/>
          </a:xfrm>
        </p:spPr>
        <p:txBody>
          <a:bodyPr/>
          <a:lstStyle/>
          <a:p>
            <a:endParaRPr lang="en-US" dirty="0"/>
          </a:p>
        </p:txBody>
      </p:sp>
      <p:sp>
        <p:nvSpPr>
          <p:cNvPr id="14" name="Picture Placeholder 10">
            <a:extLst>
              <a:ext uri="{FF2B5EF4-FFF2-40B4-BE49-F238E27FC236}">
                <a16:creationId xmlns:a16="http://schemas.microsoft.com/office/drawing/2014/main" id="{5C9FFDAF-229D-4FED-B81C-20FB820A0E2F}"/>
              </a:ext>
            </a:extLst>
          </p:cNvPr>
          <p:cNvSpPr>
            <a:spLocks noGrp="1"/>
          </p:cNvSpPr>
          <p:nvPr>
            <p:ph type="pic" sz="quarter" idx="14"/>
          </p:nvPr>
        </p:nvSpPr>
        <p:spPr>
          <a:xfrm>
            <a:off x="3347720" y="518474"/>
            <a:ext cx="2743200" cy="2743200"/>
          </a:xfrm>
        </p:spPr>
        <p:txBody>
          <a:bodyPr/>
          <a:lstStyle/>
          <a:p>
            <a:endParaRPr lang="en-US" dirty="0"/>
          </a:p>
        </p:txBody>
      </p:sp>
      <p:sp>
        <p:nvSpPr>
          <p:cNvPr id="15" name="Picture Placeholder 10">
            <a:extLst>
              <a:ext uri="{FF2B5EF4-FFF2-40B4-BE49-F238E27FC236}">
                <a16:creationId xmlns:a16="http://schemas.microsoft.com/office/drawing/2014/main" id="{DEC1D1B6-BF8B-41EF-B2E1-ED1471B19F25}"/>
              </a:ext>
            </a:extLst>
          </p:cNvPr>
          <p:cNvSpPr>
            <a:spLocks noGrp="1"/>
          </p:cNvSpPr>
          <p:nvPr>
            <p:ph type="pic" sz="quarter" idx="15"/>
          </p:nvPr>
        </p:nvSpPr>
        <p:spPr>
          <a:xfrm>
            <a:off x="6090920" y="518474"/>
            <a:ext cx="2743200" cy="2743200"/>
          </a:xfrm>
        </p:spPr>
        <p:txBody>
          <a:bodyPr/>
          <a:lstStyle/>
          <a:p>
            <a:endParaRPr lang="en-US" dirty="0"/>
          </a:p>
        </p:txBody>
      </p:sp>
      <p:sp>
        <p:nvSpPr>
          <p:cNvPr id="16" name="Picture Placeholder 10">
            <a:extLst>
              <a:ext uri="{FF2B5EF4-FFF2-40B4-BE49-F238E27FC236}">
                <a16:creationId xmlns:a16="http://schemas.microsoft.com/office/drawing/2014/main" id="{686FC79D-5E8C-4928-AEB6-5F8C282E3C75}"/>
              </a:ext>
            </a:extLst>
          </p:cNvPr>
          <p:cNvSpPr>
            <a:spLocks noGrp="1"/>
          </p:cNvSpPr>
          <p:nvPr>
            <p:ph type="pic" sz="quarter" idx="16"/>
          </p:nvPr>
        </p:nvSpPr>
        <p:spPr>
          <a:xfrm>
            <a:off x="8834120" y="518474"/>
            <a:ext cx="2743200" cy="2743200"/>
          </a:xfrm>
        </p:spPr>
        <p:txBody>
          <a:bodyPr/>
          <a:lstStyle/>
          <a:p>
            <a:endParaRPr lang="en-US" dirty="0"/>
          </a:p>
        </p:txBody>
      </p:sp>
      <p:sp>
        <p:nvSpPr>
          <p:cNvPr id="18" name="Text Placeholder 8">
            <a:extLst>
              <a:ext uri="{FF2B5EF4-FFF2-40B4-BE49-F238E27FC236}">
                <a16:creationId xmlns:a16="http://schemas.microsoft.com/office/drawing/2014/main" id="{1BB6C15B-8373-47B7-B8A7-194BD68DDFD3}"/>
              </a:ext>
            </a:extLst>
          </p:cNvPr>
          <p:cNvSpPr>
            <a:spLocks noGrp="1"/>
          </p:cNvSpPr>
          <p:nvPr>
            <p:ph type="body" sz="quarter" idx="33" hasCustomPrompt="1"/>
          </p:nvPr>
        </p:nvSpPr>
        <p:spPr>
          <a:xfrm>
            <a:off x="604520" y="5229500"/>
            <a:ext cx="2743200" cy="422721"/>
          </a:xfrm>
        </p:spPr>
        <p:txBody>
          <a:bodyPr anchor="ctr">
            <a:noAutofit/>
          </a:bodyPr>
          <a:lstStyle>
            <a:lvl1pPr marL="0" indent="0" algn="ctr">
              <a:buFont typeface="Arial" panose="020B0604020202020204" pitchFamily="34" charset="0"/>
              <a:buNone/>
              <a:defRPr lang="en-ZA" sz="1600" kern="1200" dirty="0">
                <a:solidFill>
                  <a:schemeClr val="accent1"/>
                </a:solidFill>
                <a:latin typeface="+mj-lt"/>
                <a:ea typeface="+mn-ea"/>
                <a:cs typeface="+mn-cs"/>
              </a:defRPr>
            </a:lvl1pPr>
          </a:lstStyle>
          <a:p>
            <a:pPr lvl="0"/>
            <a:r>
              <a:rPr lang="en-US"/>
              <a:t>Name</a:t>
            </a:r>
            <a:endParaRPr lang="en-ZA"/>
          </a:p>
        </p:txBody>
      </p:sp>
      <p:sp>
        <p:nvSpPr>
          <p:cNvPr id="19" name="Text Placeholder 10">
            <a:extLst>
              <a:ext uri="{FF2B5EF4-FFF2-40B4-BE49-F238E27FC236}">
                <a16:creationId xmlns:a16="http://schemas.microsoft.com/office/drawing/2014/main" id="{61C257EA-B130-4866-8A65-1EF11737168F}"/>
              </a:ext>
            </a:extLst>
          </p:cNvPr>
          <p:cNvSpPr>
            <a:spLocks noGrp="1"/>
          </p:cNvSpPr>
          <p:nvPr>
            <p:ph type="body" sz="quarter" idx="34" hasCustomPrompt="1"/>
          </p:nvPr>
        </p:nvSpPr>
        <p:spPr>
          <a:xfrm>
            <a:off x="604520" y="5693075"/>
            <a:ext cx="2743200" cy="365125"/>
          </a:xfrm>
        </p:spPr>
        <p:txBody>
          <a:bodyPr>
            <a:normAutofit/>
          </a:bodyPr>
          <a:lstStyle>
            <a:lvl1pPr marL="0" indent="0" algn="ctr">
              <a:buNone/>
              <a:defRPr lang="en-ZA" sz="1200" kern="1200" dirty="0">
                <a:solidFill>
                  <a:schemeClr val="accent1"/>
                </a:solidFill>
                <a:latin typeface="+mn-lt"/>
                <a:ea typeface="+mn-ea"/>
                <a:cs typeface="+mn-cs"/>
              </a:defRPr>
            </a:lvl1pPr>
          </a:lstStyle>
          <a:p>
            <a:pPr lvl="0"/>
            <a:r>
              <a:rPr lang="en-US"/>
              <a:t>Title</a:t>
            </a:r>
            <a:endParaRPr lang="en-ZA"/>
          </a:p>
        </p:txBody>
      </p:sp>
      <p:sp>
        <p:nvSpPr>
          <p:cNvPr id="20" name="Text Placeholder 8">
            <a:extLst>
              <a:ext uri="{FF2B5EF4-FFF2-40B4-BE49-F238E27FC236}">
                <a16:creationId xmlns:a16="http://schemas.microsoft.com/office/drawing/2014/main" id="{9C2B29A0-592A-4DF1-809E-B5265DACA3A6}"/>
              </a:ext>
            </a:extLst>
          </p:cNvPr>
          <p:cNvSpPr>
            <a:spLocks noGrp="1"/>
          </p:cNvSpPr>
          <p:nvPr>
            <p:ph type="body" sz="quarter" idx="35" hasCustomPrompt="1"/>
          </p:nvPr>
        </p:nvSpPr>
        <p:spPr>
          <a:xfrm>
            <a:off x="8834120" y="5224905"/>
            <a:ext cx="2753360" cy="422721"/>
          </a:xfrm>
        </p:spPr>
        <p:txBody>
          <a:bodyPr anchor="ctr">
            <a:noAutofit/>
          </a:bodyPr>
          <a:lstStyle>
            <a:lvl1pPr marL="0" indent="0" algn="ctr">
              <a:buFont typeface="Arial" panose="020B0604020202020204" pitchFamily="34" charset="0"/>
              <a:buNone/>
              <a:defRPr sz="1600">
                <a:solidFill>
                  <a:schemeClr val="accent1"/>
                </a:solidFill>
                <a:latin typeface="+mj-lt"/>
              </a:defRPr>
            </a:lvl1pPr>
          </a:lstStyle>
          <a:p>
            <a:pPr lvl="0"/>
            <a:r>
              <a:rPr lang="en-US"/>
              <a:t>Name</a:t>
            </a:r>
            <a:endParaRPr lang="en-ZA"/>
          </a:p>
        </p:txBody>
      </p:sp>
      <p:sp>
        <p:nvSpPr>
          <p:cNvPr id="21" name="Text Placeholder 10">
            <a:extLst>
              <a:ext uri="{FF2B5EF4-FFF2-40B4-BE49-F238E27FC236}">
                <a16:creationId xmlns:a16="http://schemas.microsoft.com/office/drawing/2014/main" id="{203C6378-59CC-47B4-9E9F-BAC6C2C389E2}"/>
              </a:ext>
            </a:extLst>
          </p:cNvPr>
          <p:cNvSpPr>
            <a:spLocks noGrp="1"/>
          </p:cNvSpPr>
          <p:nvPr>
            <p:ph type="body" sz="quarter" idx="36" hasCustomPrompt="1"/>
          </p:nvPr>
        </p:nvSpPr>
        <p:spPr>
          <a:xfrm>
            <a:off x="8834120" y="5688480"/>
            <a:ext cx="2753360" cy="365125"/>
          </a:xfrm>
        </p:spPr>
        <p:txBody>
          <a:bodyPr>
            <a:normAutofit/>
          </a:bodyPr>
          <a:lstStyle>
            <a:lvl1pPr marL="0" indent="0" algn="ctr">
              <a:buNone/>
              <a:defRPr sz="1200">
                <a:solidFill>
                  <a:schemeClr val="accent1"/>
                </a:solidFill>
              </a:defRPr>
            </a:lvl1pPr>
          </a:lstStyle>
          <a:p>
            <a:pPr lvl="0"/>
            <a:r>
              <a:rPr lang="en-US"/>
              <a:t>Title</a:t>
            </a:r>
            <a:endParaRPr lang="en-ZA"/>
          </a:p>
        </p:txBody>
      </p:sp>
      <p:sp>
        <p:nvSpPr>
          <p:cNvPr id="22" name="Text Placeholder 8">
            <a:extLst>
              <a:ext uri="{FF2B5EF4-FFF2-40B4-BE49-F238E27FC236}">
                <a16:creationId xmlns:a16="http://schemas.microsoft.com/office/drawing/2014/main" id="{448AA424-5B3D-40C4-BBDC-2C338C03859C}"/>
              </a:ext>
            </a:extLst>
          </p:cNvPr>
          <p:cNvSpPr>
            <a:spLocks noGrp="1"/>
          </p:cNvSpPr>
          <p:nvPr>
            <p:ph type="body" sz="quarter" idx="37" hasCustomPrompt="1"/>
          </p:nvPr>
        </p:nvSpPr>
        <p:spPr>
          <a:xfrm>
            <a:off x="3347720" y="5229500"/>
            <a:ext cx="2743200" cy="422721"/>
          </a:xfrm>
        </p:spPr>
        <p:txBody>
          <a:bodyPr anchor="ctr">
            <a:noAutofit/>
          </a:bodyPr>
          <a:lstStyle>
            <a:lvl1pPr marL="0" indent="0" algn="ctr">
              <a:buFont typeface="Arial" panose="020B0604020202020204" pitchFamily="34" charset="0"/>
              <a:buNone/>
              <a:defRPr sz="1600">
                <a:solidFill>
                  <a:schemeClr val="accent1"/>
                </a:solidFill>
                <a:latin typeface="+mj-lt"/>
              </a:defRPr>
            </a:lvl1pPr>
          </a:lstStyle>
          <a:p>
            <a:pPr lvl="0"/>
            <a:r>
              <a:rPr lang="en-US"/>
              <a:t>Name</a:t>
            </a:r>
            <a:endParaRPr lang="en-ZA"/>
          </a:p>
        </p:txBody>
      </p:sp>
      <p:sp>
        <p:nvSpPr>
          <p:cNvPr id="23" name="Text Placeholder 10">
            <a:extLst>
              <a:ext uri="{FF2B5EF4-FFF2-40B4-BE49-F238E27FC236}">
                <a16:creationId xmlns:a16="http://schemas.microsoft.com/office/drawing/2014/main" id="{B9AE277D-FC5E-4B64-A3FA-A9BD4919D97E}"/>
              </a:ext>
            </a:extLst>
          </p:cNvPr>
          <p:cNvSpPr>
            <a:spLocks noGrp="1"/>
          </p:cNvSpPr>
          <p:nvPr>
            <p:ph type="body" sz="quarter" idx="38" hasCustomPrompt="1"/>
          </p:nvPr>
        </p:nvSpPr>
        <p:spPr>
          <a:xfrm>
            <a:off x="3347720" y="5693075"/>
            <a:ext cx="2743200" cy="365125"/>
          </a:xfrm>
        </p:spPr>
        <p:txBody>
          <a:bodyPr>
            <a:normAutofit/>
          </a:bodyPr>
          <a:lstStyle>
            <a:lvl1pPr marL="0" indent="0" algn="ctr">
              <a:buNone/>
              <a:defRPr sz="1200">
                <a:solidFill>
                  <a:schemeClr val="accent1"/>
                </a:solidFill>
              </a:defRPr>
            </a:lvl1pPr>
          </a:lstStyle>
          <a:p>
            <a:pPr lvl="0"/>
            <a:r>
              <a:rPr lang="en-US"/>
              <a:t>Title</a:t>
            </a:r>
            <a:endParaRPr lang="en-ZA"/>
          </a:p>
        </p:txBody>
      </p:sp>
      <p:sp>
        <p:nvSpPr>
          <p:cNvPr id="24" name="Text Placeholder 8">
            <a:extLst>
              <a:ext uri="{FF2B5EF4-FFF2-40B4-BE49-F238E27FC236}">
                <a16:creationId xmlns:a16="http://schemas.microsoft.com/office/drawing/2014/main" id="{4FC21568-200C-4310-B462-B36358C4D233}"/>
              </a:ext>
            </a:extLst>
          </p:cNvPr>
          <p:cNvSpPr>
            <a:spLocks noGrp="1"/>
          </p:cNvSpPr>
          <p:nvPr>
            <p:ph type="body" sz="quarter" idx="39" hasCustomPrompt="1"/>
          </p:nvPr>
        </p:nvSpPr>
        <p:spPr>
          <a:xfrm>
            <a:off x="6101082" y="5229500"/>
            <a:ext cx="2733038" cy="422721"/>
          </a:xfrm>
        </p:spPr>
        <p:txBody>
          <a:bodyPr anchor="ctr">
            <a:noAutofit/>
          </a:bodyPr>
          <a:lstStyle>
            <a:lvl1pPr marL="0" indent="0" algn="ctr">
              <a:buFont typeface="Arial" panose="020B0604020202020204" pitchFamily="34" charset="0"/>
              <a:buNone/>
              <a:defRPr sz="1600">
                <a:solidFill>
                  <a:schemeClr val="accent1"/>
                </a:solidFill>
                <a:latin typeface="+mj-lt"/>
              </a:defRPr>
            </a:lvl1pPr>
          </a:lstStyle>
          <a:p>
            <a:pPr lvl="0"/>
            <a:r>
              <a:rPr lang="en-US"/>
              <a:t>Name</a:t>
            </a:r>
            <a:endParaRPr lang="en-ZA"/>
          </a:p>
        </p:txBody>
      </p:sp>
      <p:sp>
        <p:nvSpPr>
          <p:cNvPr id="25" name="Text Placeholder 10">
            <a:extLst>
              <a:ext uri="{FF2B5EF4-FFF2-40B4-BE49-F238E27FC236}">
                <a16:creationId xmlns:a16="http://schemas.microsoft.com/office/drawing/2014/main" id="{B24FCA02-7F7F-4B5F-833A-CE244C22096F}"/>
              </a:ext>
            </a:extLst>
          </p:cNvPr>
          <p:cNvSpPr>
            <a:spLocks noGrp="1"/>
          </p:cNvSpPr>
          <p:nvPr>
            <p:ph type="body" sz="quarter" idx="40" hasCustomPrompt="1"/>
          </p:nvPr>
        </p:nvSpPr>
        <p:spPr>
          <a:xfrm>
            <a:off x="6101082" y="5693075"/>
            <a:ext cx="2733038" cy="365125"/>
          </a:xfrm>
        </p:spPr>
        <p:txBody>
          <a:bodyPr>
            <a:normAutofit/>
          </a:bodyPr>
          <a:lstStyle>
            <a:lvl1pPr marL="0" indent="0" algn="ctr">
              <a:buNone/>
              <a:defRPr sz="1200">
                <a:solidFill>
                  <a:schemeClr val="accent1"/>
                </a:solidFill>
              </a:defRPr>
            </a:lvl1pPr>
          </a:lstStyle>
          <a:p>
            <a:pPr lvl="0"/>
            <a:r>
              <a:rPr lang="en-US"/>
              <a:t>Title</a:t>
            </a:r>
            <a:endParaRPr lang="en-ZA"/>
          </a:p>
        </p:txBody>
      </p:sp>
    </p:spTree>
    <p:extLst>
      <p:ext uri="{BB962C8B-B14F-4D97-AF65-F5344CB8AC3E}">
        <p14:creationId xmlns:p14="http://schemas.microsoft.com/office/powerpoint/2010/main" val="3082658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2722E05-40B7-4586-82D6-7C5F7330DF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3740" y="1737360"/>
            <a:ext cx="10764520" cy="1741253"/>
          </a:xfrm>
          <a:prstGeom prst="rect">
            <a:avLst/>
          </a:prstGeom>
        </p:spPr>
      </p:pic>
      <p:sp>
        <p:nvSpPr>
          <p:cNvPr id="11" name="Picture Placeholder 10">
            <a:extLst>
              <a:ext uri="{FF2B5EF4-FFF2-40B4-BE49-F238E27FC236}">
                <a16:creationId xmlns:a16="http://schemas.microsoft.com/office/drawing/2014/main" id="{0439DA59-3D52-4E19-81F6-B5ABF87E1D86}"/>
              </a:ext>
            </a:extLst>
          </p:cNvPr>
          <p:cNvSpPr>
            <a:spLocks noGrp="1"/>
          </p:cNvSpPr>
          <p:nvPr>
            <p:ph type="pic" sz="quarter" idx="13"/>
          </p:nvPr>
        </p:nvSpPr>
        <p:spPr>
          <a:xfrm>
            <a:off x="924561" y="1967906"/>
            <a:ext cx="1280160" cy="1280160"/>
          </a:xfrm>
        </p:spPr>
        <p:txBody>
          <a:bodyPr>
            <a:normAutofit/>
          </a:bodyPr>
          <a:lstStyle>
            <a:lvl1pPr marL="0" indent="0">
              <a:buNone/>
              <a:defRPr sz="1800"/>
            </a:lvl1pPr>
          </a:lstStyle>
          <a:p>
            <a:endParaRPr lang="en-US" dirty="0"/>
          </a:p>
        </p:txBody>
      </p:sp>
      <p:sp>
        <p:nvSpPr>
          <p:cNvPr id="14" name="Picture Placeholder 10">
            <a:extLst>
              <a:ext uri="{FF2B5EF4-FFF2-40B4-BE49-F238E27FC236}">
                <a16:creationId xmlns:a16="http://schemas.microsoft.com/office/drawing/2014/main" id="{5C9FFDAF-229D-4FED-B81C-20FB820A0E2F}"/>
              </a:ext>
            </a:extLst>
          </p:cNvPr>
          <p:cNvSpPr>
            <a:spLocks noGrp="1"/>
          </p:cNvSpPr>
          <p:nvPr>
            <p:ph type="pic" sz="quarter" idx="14"/>
          </p:nvPr>
        </p:nvSpPr>
        <p:spPr>
          <a:xfrm>
            <a:off x="2218029" y="1967906"/>
            <a:ext cx="1280160" cy="1280160"/>
          </a:xfrm>
        </p:spPr>
        <p:txBody>
          <a:bodyPr>
            <a:normAutofit/>
          </a:bodyPr>
          <a:lstStyle>
            <a:lvl1pPr marL="0" indent="0">
              <a:buNone/>
              <a:defRPr sz="1800"/>
            </a:lvl1pPr>
          </a:lstStyle>
          <a:p>
            <a:endParaRPr lang="en-US" dirty="0"/>
          </a:p>
        </p:txBody>
      </p:sp>
      <p:sp>
        <p:nvSpPr>
          <p:cNvPr id="15" name="Picture Placeholder 10">
            <a:extLst>
              <a:ext uri="{FF2B5EF4-FFF2-40B4-BE49-F238E27FC236}">
                <a16:creationId xmlns:a16="http://schemas.microsoft.com/office/drawing/2014/main" id="{DEC1D1B6-BF8B-41EF-B2E1-ED1471B19F25}"/>
              </a:ext>
            </a:extLst>
          </p:cNvPr>
          <p:cNvSpPr>
            <a:spLocks noGrp="1"/>
          </p:cNvSpPr>
          <p:nvPr>
            <p:ph type="pic" sz="quarter" idx="15"/>
          </p:nvPr>
        </p:nvSpPr>
        <p:spPr>
          <a:xfrm>
            <a:off x="3511497" y="1967906"/>
            <a:ext cx="1280160" cy="1280160"/>
          </a:xfrm>
        </p:spPr>
        <p:txBody>
          <a:bodyPr>
            <a:normAutofit/>
          </a:bodyPr>
          <a:lstStyle>
            <a:lvl1pPr marL="0" indent="0">
              <a:buNone/>
              <a:defRPr sz="1800"/>
            </a:lvl1pPr>
          </a:lstStyle>
          <a:p>
            <a:endParaRPr lang="en-US" dirty="0"/>
          </a:p>
        </p:txBody>
      </p:sp>
      <p:sp>
        <p:nvSpPr>
          <p:cNvPr id="16" name="Picture Placeholder 10">
            <a:extLst>
              <a:ext uri="{FF2B5EF4-FFF2-40B4-BE49-F238E27FC236}">
                <a16:creationId xmlns:a16="http://schemas.microsoft.com/office/drawing/2014/main" id="{686FC79D-5E8C-4928-AEB6-5F8C282E3C75}"/>
              </a:ext>
            </a:extLst>
          </p:cNvPr>
          <p:cNvSpPr>
            <a:spLocks noGrp="1"/>
          </p:cNvSpPr>
          <p:nvPr>
            <p:ph type="pic" sz="quarter" idx="16"/>
          </p:nvPr>
        </p:nvSpPr>
        <p:spPr>
          <a:xfrm>
            <a:off x="4804965" y="1967906"/>
            <a:ext cx="1280160" cy="1280160"/>
          </a:xfrm>
        </p:spPr>
        <p:txBody>
          <a:bodyPr>
            <a:normAutofit/>
          </a:bodyPr>
          <a:lstStyle>
            <a:lvl1pPr marL="0" indent="0">
              <a:buNone/>
              <a:defRPr sz="1800"/>
            </a:lvl1pPr>
          </a:lstStyle>
          <a:p>
            <a:endParaRPr lang="en-US" dirty="0"/>
          </a:p>
        </p:txBody>
      </p:sp>
      <p:sp>
        <p:nvSpPr>
          <p:cNvPr id="18" name="Text Placeholder 8">
            <a:extLst>
              <a:ext uri="{FF2B5EF4-FFF2-40B4-BE49-F238E27FC236}">
                <a16:creationId xmlns:a16="http://schemas.microsoft.com/office/drawing/2014/main" id="{1BB6C15B-8373-47B7-B8A7-194BD68DDFD3}"/>
              </a:ext>
            </a:extLst>
          </p:cNvPr>
          <p:cNvSpPr>
            <a:spLocks noGrp="1"/>
          </p:cNvSpPr>
          <p:nvPr>
            <p:ph type="body" sz="quarter" idx="33" hasCustomPrompt="1"/>
          </p:nvPr>
        </p:nvSpPr>
        <p:spPr>
          <a:xfrm>
            <a:off x="65955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19" name="Text Placeholder 10">
            <a:extLst>
              <a:ext uri="{FF2B5EF4-FFF2-40B4-BE49-F238E27FC236}">
                <a16:creationId xmlns:a16="http://schemas.microsoft.com/office/drawing/2014/main" id="{61C257EA-B130-4866-8A65-1EF11737168F}"/>
              </a:ext>
            </a:extLst>
          </p:cNvPr>
          <p:cNvSpPr>
            <a:spLocks noGrp="1"/>
          </p:cNvSpPr>
          <p:nvPr>
            <p:ph type="body" sz="quarter" idx="34" hasCustomPrompt="1"/>
          </p:nvPr>
        </p:nvSpPr>
        <p:spPr>
          <a:xfrm>
            <a:off x="65955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26" name="Picture Placeholder 10">
            <a:extLst>
              <a:ext uri="{FF2B5EF4-FFF2-40B4-BE49-F238E27FC236}">
                <a16:creationId xmlns:a16="http://schemas.microsoft.com/office/drawing/2014/main" id="{6BF177F2-C312-4467-A8E7-2F7C06DF7D6E}"/>
              </a:ext>
            </a:extLst>
          </p:cNvPr>
          <p:cNvSpPr>
            <a:spLocks noGrp="1"/>
          </p:cNvSpPr>
          <p:nvPr>
            <p:ph type="pic" sz="quarter" idx="41"/>
          </p:nvPr>
        </p:nvSpPr>
        <p:spPr>
          <a:xfrm>
            <a:off x="6098433" y="1967906"/>
            <a:ext cx="1280160" cy="1280160"/>
          </a:xfrm>
        </p:spPr>
        <p:txBody>
          <a:bodyPr>
            <a:normAutofit/>
          </a:bodyPr>
          <a:lstStyle>
            <a:lvl1pPr marL="0" indent="0">
              <a:buNone/>
              <a:defRPr sz="1800"/>
            </a:lvl1pPr>
          </a:lstStyle>
          <a:p>
            <a:endParaRPr lang="en-US" dirty="0"/>
          </a:p>
        </p:txBody>
      </p:sp>
      <p:sp>
        <p:nvSpPr>
          <p:cNvPr id="27" name="Picture Placeholder 10">
            <a:extLst>
              <a:ext uri="{FF2B5EF4-FFF2-40B4-BE49-F238E27FC236}">
                <a16:creationId xmlns:a16="http://schemas.microsoft.com/office/drawing/2014/main" id="{5D26BA3A-860A-4168-9872-0A0D22BEA7AB}"/>
              </a:ext>
            </a:extLst>
          </p:cNvPr>
          <p:cNvSpPr>
            <a:spLocks noGrp="1"/>
          </p:cNvSpPr>
          <p:nvPr>
            <p:ph type="pic" sz="quarter" idx="42"/>
          </p:nvPr>
        </p:nvSpPr>
        <p:spPr>
          <a:xfrm>
            <a:off x="7391901" y="1967906"/>
            <a:ext cx="1280160" cy="1280160"/>
          </a:xfrm>
        </p:spPr>
        <p:txBody>
          <a:bodyPr>
            <a:normAutofit/>
          </a:bodyPr>
          <a:lstStyle>
            <a:lvl1pPr marL="0" indent="0">
              <a:buNone/>
              <a:defRPr sz="1800"/>
            </a:lvl1pPr>
          </a:lstStyle>
          <a:p>
            <a:endParaRPr lang="en-US" dirty="0"/>
          </a:p>
        </p:txBody>
      </p:sp>
      <p:sp>
        <p:nvSpPr>
          <p:cNvPr id="28" name="Picture Placeholder 10">
            <a:extLst>
              <a:ext uri="{FF2B5EF4-FFF2-40B4-BE49-F238E27FC236}">
                <a16:creationId xmlns:a16="http://schemas.microsoft.com/office/drawing/2014/main" id="{A95FA78C-CC95-43FC-8BB5-17A796D7B9E0}"/>
              </a:ext>
            </a:extLst>
          </p:cNvPr>
          <p:cNvSpPr>
            <a:spLocks noGrp="1"/>
          </p:cNvSpPr>
          <p:nvPr>
            <p:ph type="pic" sz="quarter" idx="43"/>
          </p:nvPr>
        </p:nvSpPr>
        <p:spPr>
          <a:xfrm>
            <a:off x="8685369" y="1967906"/>
            <a:ext cx="1280160" cy="1280160"/>
          </a:xfrm>
        </p:spPr>
        <p:txBody>
          <a:bodyPr>
            <a:normAutofit/>
          </a:bodyPr>
          <a:lstStyle>
            <a:lvl1pPr marL="0" indent="0">
              <a:buNone/>
              <a:defRPr sz="1800"/>
            </a:lvl1pPr>
          </a:lstStyle>
          <a:p>
            <a:endParaRPr lang="en-US" dirty="0"/>
          </a:p>
        </p:txBody>
      </p:sp>
      <p:sp>
        <p:nvSpPr>
          <p:cNvPr id="29" name="Picture Placeholder 10">
            <a:extLst>
              <a:ext uri="{FF2B5EF4-FFF2-40B4-BE49-F238E27FC236}">
                <a16:creationId xmlns:a16="http://schemas.microsoft.com/office/drawing/2014/main" id="{7EA70B51-4FF2-42F8-BAFF-83B593ADB78D}"/>
              </a:ext>
            </a:extLst>
          </p:cNvPr>
          <p:cNvSpPr>
            <a:spLocks noGrp="1"/>
          </p:cNvSpPr>
          <p:nvPr>
            <p:ph type="pic" sz="quarter" idx="44"/>
          </p:nvPr>
        </p:nvSpPr>
        <p:spPr>
          <a:xfrm>
            <a:off x="9978838" y="1967906"/>
            <a:ext cx="1280160" cy="1280160"/>
          </a:xfrm>
        </p:spPr>
        <p:txBody>
          <a:bodyPr>
            <a:normAutofit/>
          </a:bodyPr>
          <a:lstStyle>
            <a:lvl1pPr marL="0" indent="0">
              <a:buNone/>
              <a:defRPr sz="1800"/>
            </a:lvl1pPr>
          </a:lstStyle>
          <a:p>
            <a:endParaRPr lang="en-US" dirty="0"/>
          </a:p>
        </p:txBody>
      </p:sp>
      <p:sp>
        <p:nvSpPr>
          <p:cNvPr id="30" name="Title 1">
            <a:extLst>
              <a:ext uri="{FF2B5EF4-FFF2-40B4-BE49-F238E27FC236}">
                <a16:creationId xmlns:a16="http://schemas.microsoft.com/office/drawing/2014/main" id="{708EF00C-774E-4D73-AFEF-EEC6196DC7D3}"/>
              </a:ext>
            </a:extLst>
          </p:cNvPr>
          <p:cNvSpPr>
            <a:spLocks noGrp="1"/>
          </p:cNvSpPr>
          <p:nvPr>
            <p:ph type="title"/>
          </p:nvPr>
        </p:nvSpPr>
        <p:spPr>
          <a:xfrm>
            <a:off x="713740" y="365125"/>
            <a:ext cx="10764520" cy="1325563"/>
          </a:xfrm>
        </p:spPr>
        <p:txBody>
          <a:bodyPr/>
          <a:lstStyle>
            <a:lvl1pPr algn="ctr">
              <a:defRPr>
                <a:solidFill>
                  <a:schemeClr val="accent3"/>
                </a:solidFill>
              </a:defRPr>
            </a:lvl1pPr>
          </a:lstStyle>
          <a:p>
            <a:r>
              <a:rPr lang="en-US"/>
              <a:t>Click to edit Master title style</a:t>
            </a:r>
            <a:endParaRPr lang="en-ZA"/>
          </a:p>
        </p:txBody>
      </p:sp>
      <p:sp>
        <p:nvSpPr>
          <p:cNvPr id="31" name="Text Placeholder 8">
            <a:extLst>
              <a:ext uri="{FF2B5EF4-FFF2-40B4-BE49-F238E27FC236}">
                <a16:creationId xmlns:a16="http://schemas.microsoft.com/office/drawing/2014/main" id="{7633A346-456C-4917-800A-85F73F876E77}"/>
              </a:ext>
            </a:extLst>
          </p:cNvPr>
          <p:cNvSpPr>
            <a:spLocks noGrp="1"/>
          </p:cNvSpPr>
          <p:nvPr>
            <p:ph type="body" sz="quarter" idx="45" hasCustomPrompt="1"/>
          </p:nvPr>
        </p:nvSpPr>
        <p:spPr>
          <a:xfrm>
            <a:off x="324019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2" name="Text Placeholder 10">
            <a:extLst>
              <a:ext uri="{FF2B5EF4-FFF2-40B4-BE49-F238E27FC236}">
                <a16:creationId xmlns:a16="http://schemas.microsoft.com/office/drawing/2014/main" id="{E0C31CC6-C8A8-4831-94CD-366DC97C2B15}"/>
              </a:ext>
            </a:extLst>
          </p:cNvPr>
          <p:cNvSpPr>
            <a:spLocks noGrp="1"/>
          </p:cNvSpPr>
          <p:nvPr>
            <p:ph type="body" sz="quarter" idx="46" hasCustomPrompt="1"/>
          </p:nvPr>
        </p:nvSpPr>
        <p:spPr>
          <a:xfrm>
            <a:off x="324019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3" name="Text Placeholder 8">
            <a:extLst>
              <a:ext uri="{FF2B5EF4-FFF2-40B4-BE49-F238E27FC236}">
                <a16:creationId xmlns:a16="http://schemas.microsoft.com/office/drawing/2014/main" id="{CB652A06-2CE0-42F0-8186-DBBD4219FC86}"/>
              </a:ext>
            </a:extLst>
          </p:cNvPr>
          <p:cNvSpPr>
            <a:spLocks noGrp="1"/>
          </p:cNvSpPr>
          <p:nvPr>
            <p:ph type="body" sz="quarter" idx="47" hasCustomPrompt="1"/>
          </p:nvPr>
        </p:nvSpPr>
        <p:spPr>
          <a:xfrm>
            <a:off x="582083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4" name="Text Placeholder 10">
            <a:extLst>
              <a:ext uri="{FF2B5EF4-FFF2-40B4-BE49-F238E27FC236}">
                <a16:creationId xmlns:a16="http://schemas.microsoft.com/office/drawing/2014/main" id="{CE6091FC-D3C2-46A7-9A51-90A64C97CF87}"/>
              </a:ext>
            </a:extLst>
          </p:cNvPr>
          <p:cNvSpPr>
            <a:spLocks noGrp="1"/>
          </p:cNvSpPr>
          <p:nvPr>
            <p:ph type="body" sz="quarter" idx="48" hasCustomPrompt="1"/>
          </p:nvPr>
        </p:nvSpPr>
        <p:spPr>
          <a:xfrm>
            <a:off x="582083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5" name="Text Placeholder 8">
            <a:extLst>
              <a:ext uri="{FF2B5EF4-FFF2-40B4-BE49-F238E27FC236}">
                <a16:creationId xmlns:a16="http://schemas.microsoft.com/office/drawing/2014/main" id="{B663F697-5494-47B5-8888-F76EE36A561E}"/>
              </a:ext>
            </a:extLst>
          </p:cNvPr>
          <p:cNvSpPr>
            <a:spLocks noGrp="1"/>
          </p:cNvSpPr>
          <p:nvPr>
            <p:ph type="body" sz="quarter" idx="49" hasCustomPrompt="1"/>
          </p:nvPr>
        </p:nvSpPr>
        <p:spPr>
          <a:xfrm>
            <a:off x="840147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6" name="Text Placeholder 10">
            <a:extLst>
              <a:ext uri="{FF2B5EF4-FFF2-40B4-BE49-F238E27FC236}">
                <a16:creationId xmlns:a16="http://schemas.microsoft.com/office/drawing/2014/main" id="{95B42005-A70C-498A-A357-1492B1393F4D}"/>
              </a:ext>
            </a:extLst>
          </p:cNvPr>
          <p:cNvSpPr>
            <a:spLocks noGrp="1"/>
          </p:cNvSpPr>
          <p:nvPr>
            <p:ph type="body" sz="quarter" idx="50" hasCustomPrompt="1"/>
          </p:nvPr>
        </p:nvSpPr>
        <p:spPr>
          <a:xfrm>
            <a:off x="840147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7" name="Text Placeholder 8">
            <a:extLst>
              <a:ext uri="{FF2B5EF4-FFF2-40B4-BE49-F238E27FC236}">
                <a16:creationId xmlns:a16="http://schemas.microsoft.com/office/drawing/2014/main" id="{FA3E4CA4-4074-4C29-853C-A8857A156AC8}"/>
              </a:ext>
            </a:extLst>
          </p:cNvPr>
          <p:cNvSpPr>
            <a:spLocks noGrp="1"/>
          </p:cNvSpPr>
          <p:nvPr>
            <p:ph type="body" sz="quarter" idx="51" hasCustomPrompt="1"/>
          </p:nvPr>
        </p:nvSpPr>
        <p:spPr>
          <a:xfrm>
            <a:off x="194987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8" name="Text Placeholder 10">
            <a:extLst>
              <a:ext uri="{FF2B5EF4-FFF2-40B4-BE49-F238E27FC236}">
                <a16:creationId xmlns:a16="http://schemas.microsoft.com/office/drawing/2014/main" id="{1308FE93-15B6-4FC2-A5CF-53AA6064DAB0}"/>
              </a:ext>
            </a:extLst>
          </p:cNvPr>
          <p:cNvSpPr>
            <a:spLocks noGrp="1"/>
          </p:cNvSpPr>
          <p:nvPr>
            <p:ph type="body" sz="quarter" idx="52" hasCustomPrompt="1"/>
          </p:nvPr>
        </p:nvSpPr>
        <p:spPr>
          <a:xfrm>
            <a:off x="194987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9" name="Text Placeholder 8">
            <a:extLst>
              <a:ext uri="{FF2B5EF4-FFF2-40B4-BE49-F238E27FC236}">
                <a16:creationId xmlns:a16="http://schemas.microsoft.com/office/drawing/2014/main" id="{B08AE9FA-2EBC-416A-B525-59A5F1258E56}"/>
              </a:ext>
            </a:extLst>
          </p:cNvPr>
          <p:cNvSpPr>
            <a:spLocks noGrp="1"/>
          </p:cNvSpPr>
          <p:nvPr>
            <p:ph type="body" sz="quarter" idx="53" hasCustomPrompt="1"/>
          </p:nvPr>
        </p:nvSpPr>
        <p:spPr>
          <a:xfrm>
            <a:off x="453051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40" name="Text Placeholder 10">
            <a:extLst>
              <a:ext uri="{FF2B5EF4-FFF2-40B4-BE49-F238E27FC236}">
                <a16:creationId xmlns:a16="http://schemas.microsoft.com/office/drawing/2014/main" id="{EE168CBD-2F60-4551-9129-2ED8A59499B4}"/>
              </a:ext>
            </a:extLst>
          </p:cNvPr>
          <p:cNvSpPr>
            <a:spLocks noGrp="1"/>
          </p:cNvSpPr>
          <p:nvPr>
            <p:ph type="body" sz="quarter" idx="54" hasCustomPrompt="1"/>
          </p:nvPr>
        </p:nvSpPr>
        <p:spPr>
          <a:xfrm>
            <a:off x="453051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41" name="Text Placeholder 8">
            <a:extLst>
              <a:ext uri="{FF2B5EF4-FFF2-40B4-BE49-F238E27FC236}">
                <a16:creationId xmlns:a16="http://schemas.microsoft.com/office/drawing/2014/main" id="{E05EDFD4-CA70-451D-A8F0-BF688EDBFC7B}"/>
              </a:ext>
            </a:extLst>
          </p:cNvPr>
          <p:cNvSpPr>
            <a:spLocks noGrp="1"/>
          </p:cNvSpPr>
          <p:nvPr>
            <p:ph type="body" sz="quarter" idx="55" hasCustomPrompt="1"/>
          </p:nvPr>
        </p:nvSpPr>
        <p:spPr>
          <a:xfrm>
            <a:off x="711115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42" name="Text Placeholder 10">
            <a:extLst>
              <a:ext uri="{FF2B5EF4-FFF2-40B4-BE49-F238E27FC236}">
                <a16:creationId xmlns:a16="http://schemas.microsoft.com/office/drawing/2014/main" id="{8E47CD55-3098-4BD6-A269-794D40911ED0}"/>
              </a:ext>
            </a:extLst>
          </p:cNvPr>
          <p:cNvSpPr>
            <a:spLocks noGrp="1"/>
          </p:cNvSpPr>
          <p:nvPr>
            <p:ph type="body" sz="quarter" idx="56" hasCustomPrompt="1"/>
          </p:nvPr>
        </p:nvSpPr>
        <p:spPr>
          <a:xfrm>
            <a:off x="711115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43" name="Text Placeholder 8">
            <a:extLst>
              <a:ext uri="{FF2B5EF4-FFF2-40B4-BE49-F238E27FC236}">
                <a16:creationId xmlns:a16="http://schemas.microsoft.com/office/drawing/2014/main" id="{EA65938B-08CE-4FA4-A95B-5A66E901ACD0}"/>
              </a:ext>
            </a:extLst>
          </p:cNvPr>
          <p:cNvSpPr>
            <a:spLocks noGrp="1"/>
          </p:cNvSpPr>
          <p:nvPr>
            <p:ph type="body" sz="quarter" idx="57" hasCustomPrompt="1"/>
          </p:nvPr>
        </p:nvSpPr>
        <p:spPr>
          <a:xfrm>
            <a:off x="969179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44" name="Text Placeholder 10">
            <a:extLst>
              <a:ext uri="{FF2B5EF4-FFF2-40B4-BE49-F238E27FC236}">
                <a16:creationId xmlns:a16="http://schemas.microsoft.com/office/drawing/2014/main" id="{A72442A0-E7C5-4604-A4AA-9A86DD298412}"/>
              </a:ext>
            </a:extLst>
          </p:cNvPr>
          <p:cNvSpPr>
            <a:spLocks noGrp="1"/>
          </p:cNvSpPr>
          <p:nvPr>
            <p:ph type="body" sz="quarter" idx="58" hasCustomPrompt="1"/>
          </p:nvPr>
        </p:nvSpPr>
        <p:spPr>
          <a:xfrm>
            <a:off x="969179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cxnSp>
        <p:nvCxnSpPr>
          <p:cNvPr id="46" name="Straight Connector 45">
            <a:extLst>
              <a:ext uri="{FF2B5EF4-FFF2-40B4-BE49-F238E27FC236}">
                <a16:creationId xmlns:a16="http://schemas.microsoft.com/office/drawing/2014/main" id="{66946F89-1A32-4CE8-9F85-45EDF090AB96}"/>
              </a:ext>
            </a:extLst>
          </p:cNvPr>
          <p:cNvCxnSpPr>
            <a:cxnSpLocks/>
            <a:stCxn id="11" idx="2"/>
          </p:cNvCxnSpPr>
          <p:nvPr userDrawn="1"/>
        </p:nvCxnSpPr>
        <p:spPr>
          <a:xfrm flipH="1">
            <a:off x="1558635" y="3248066"/>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3EE9F58-7707-4E5A-8C6B-C3D66810327C}"/>
              </a:ext>
            </a:extLst>
          </p:cNvPr>
          <p:cNvCxnSpPr>
            <a:cxnSpLocks/>
          </p:cNvCxnSpPr>
          <p:nvPr userDrawn="1"/>
        </p:nvCxnSpPr>
        <p:spPr>
          <a:xfrm flipH="1">
            <a:off x="4145279" y="3250315"/>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D1897E7-33EE-452E-B67F-D676DB9630EB}"/>
              </a:ext>
            </a:extLst>
          </p:cNvPr>
          <p:cNvCxnSpPr>
            <a:cxnSpLocks/>
          </p:cNvCxnSpPr>
          <p:nvPr userDrawn="1"/>
        </p:nvCxnSpPr>
        <p:spPr>
          <a:xfrm flipH="1">
            <a:off x="6732507" y="3243467"/>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DF35791-C763-4163-9B05-68EE7814EDBD}"/>
              </a:ext>
            </a:extLst>
          </p:cNvPr>
          <p:cNvCxnSpPr>
            <a:cxnSpLocks/>
          </p:cNvCxnSpPr>
          <p:nvPr userDrawn="1"/>
        </p:nvCxnSpPr>
        <p:spPr>
          <a:xfrm flipH="1">
            <a:off x="9316732" y="3243467"/>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6F2A3C7-B018-4022-B2BB-D8D2B03190AB}"/>
              </a:ext>
            </a:extLst>
          </p:cNvPr>
          <p:cNvCxnSpPr>
            <a:cxnSpLocks/>
          </p:cNvCxnSpPr>
          <p:nvPr userDrawn="1"/>
        </p:nvCxnSpPr>
        <p:spPr>
          <a:xfrm>
            <a:off x="2854035" y="3254943"/>
            <a:ext cx="0" cy="192615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F52EF5B-4C4F-451E-B0B4-8226109ADE91}"/>
              </a:ext>
            </a:extLst>
          </p:cNvPr>
          <p:cNvCxnSpPr>
            <a:cxnSpLocks/>
          </p:cNvCxnSpPr>
          <p:nvPr userDrawn="1"/>
        </p:nvCxnSpPr>
        <p:spPr>
          <a:xfrm>
            <a:off x="5440679" y="3233453"/>
            <a:ext cx="0" cy="1949898"/>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D6748B-4A98-4935-BC51-E43412110392}"/>
              </a:ext>
            </a:extLst>
          </p:cNvPr>
          <p:cNvCxnSpPr>
            <a:cxnSpLocks/>
          </p:cNvCxnSpPr>
          <p:nvPr userDrawn="1"/>
        </p:nvCxnSpPr>
        <p:spPr>
          <a:xfrm>
            <a:off x="8027907" y="3257242"/>
            <a:ext cx="0" cy="1919261"/>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BA0E4AC-BE6A-45AA-B639-A8288815E8F9}"/>
              </a:ext>
            </a:extLst>
          </p:cNvPr>
          <p:cNvCxnSpPr>
            <a:cxnSpLocks/>
          </p:cNvCxnSpPr>
          <p:nvPr userDrawn="1"/>
        </p:nvCxnSpPr>
        <p:spPr>
          <a:xfrm>
            <a:off x="10612132" y="3254943"/>
            <a:ext cx="0" cy="1929384"/>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8" name="Footer Placeholder 5">
            <a:extLst>
              <a:ext uri="{FF2B5EF4-FFF2-40B4-BE49-F238E27FC236}">
                <a16:creationId xmlns:a16="http://schemas.microsoft.com/office/drawing/2014/main" id="{12CD4C44-15F4-4517-B3CC-D07D4B93DD6D}"/>
              </a:ext>
            </a:extLst>
          </p:cNvPr>
          <p:cNvSpPr>
            <a:spLocks noGrp="1"/>
          </p:cNvSpPr>
          <p:nvPr>
            <p:ph type="ftr" sz="quarter" idx="10"/>
          </p:nvPr>
        </p:nvSpPr>
        <p:spPr>
          <a:xfrm>
            <a:off x="4038600" y="6356350"/>
            <a:ext cx="4114800" cy="365125"/>
          </a:xfrm>
        </p:spPr>
        <p:txBody>
          <a:bodyPr/>
          <a:lstStyle>
            <a:lvl1pPr>
              <a:defRPr>
                <a:solidFill>
                  <a:schemeClr val="accent3">
                    <a:lumMod val="60000"/>
                    <a:lumOff val="40000"/>
                  </a:schemeClr>
                </a:solidFill>
              </a:defRPr>
            </a:lvl1pPr>
          </a:lstStyle>
          <a:p>
            <a:r>
              <a:rPr lang="en-ZA" dirty="0"/>
              <a:t>Pitch deck</a:t>
            </a:r>
          </a:p>
        </p:txBody>
      </p:sp>
      <p:sp>
        <p:nvSpPr>
          <p:cNvPr id="79" name="Slide Number Placeholder 6">
            <a:extLst>
              <a:ext uri="{FF2B5EF4-FFF2-40B4-BE49-F238E27FC236}">
                <a16:creationId xmlns:a16="http://schemas.microsoft.com/office/drawing/2014/main" id="{9F988C33-C2E3-49AE-9BC1-9123EADC3EA7}"/>
              </a:ext>
            </a:extLst>
          </p:cNvPr>
          <p:cNvSpPr>
            <a:spLocks noGrp="1"/>
          </p:cNvSpPr>
          <p:nvPr>
            <p:ph type="sldNum" sz="quarter" idx="11"/>
          </p:nvPr>
        </p:nvSpPr>
        <p:spPr>
          <a:xfrm>
            <a:off x="8610600" y="6356350"/>
            <a:ext cx="2743200" cy="365125"/>
          </a:xfrm>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80" name="Date Placeholder 3">
            <a:extLst>
              <a:ext uri="{FF2B5EF4-FFF2-40B4-BE49-F238E27FC236}">
                <a16:creationId xmlns:a16="http://schemas.microsoft.com/office/drawing/2014/main" id="{757004CA-7955-4C10-8542-83D291BFF6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r>
              <a:rPr lang="en-US"/>
              <a:t>6/22/20XX</a:t>
            </a:r>
            <a:endParaRPr lang="en-US" dirty="0"/>
          </a:p>
        </p:txBody>
      </p:sp>
    </p:spTree>
    <p:extLst>
      <p:ext uri="{BB962C8B-B14F-4D97-AF65-F5344CB8AC3E}">
        <p14:creationId xmlns:p14="http://schemas.microsoft.com/office/powerpoint/2010/main" val="1704598769"/>
      </p:ext>
    </p:extLst>
  </p:cSld>
  <p:clrMapOvr>
    <a:masterClrMapping/>
  </p:clrMapOvr>
  <p:extLst>
    <p:ext uri="{DCECCB84-F9BA-43D5-87BE-67443E8EF086}">
      <p15:sldGuideLst xmlns:p15="http://schemas.microsoft.com/office/powerpoint/2012/main">
        <p15:guide id="1" pos="576">
          <p15:clr>
            <a:srgbClr val="FBAE40"/>
          </p15:clr>
        </p15:guide>
        <p15:guide id="2" pos="1392">
          <p15:clr>
            <a:srgbClr val="FBAE40"/>
          </p15:clr>
        </p15:guide>
        <p15:guide id="3" pos="2208">
          <p15:clr>
            <a:srgbClr val="FBAE40"/>
          </p15:clr>
        </p15:guide>
        <p15:guide id="4" pos="302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1"/>
        </a:solidFill>
        <a:effectLst/>
      </p:bgPr>
    </p:bg>
    <p:spTree>
      <p:nvGrpSpPr>
        <p:cNvPr id="1" name=""/>
        <p:cNvGrpSpPr/>
        <p:nvPr/>
      </p:nvGrpSpPr>
      <p:grpSpPr>
        <a:xfrm>
          <a:off x="0" y="0"/>
          <a:ext cx="0" cy="0"/>
          <a:chOff x="0" y="0"/>
          <a:chExt cx="0" cy="0"/>
        </a:xfrm>
      </p:grpSpPr>
      <p:pic>
        <p:nvPicPr>
          <p:cNvPr id="20" name="Picture 19" descr="A group of people riding horses&#10;&#10;Description automatically generated with medium confidence">
            <a:extLst>
              <a:ext uri="{FF2B5EF4-FFF2-40B4-BE49-F238E27FC236}">
                <a16:creationId xmlns:a16="http://schemas.microsoft.com/office/drawing/2014/main" id="{0E805C5A-1029-4D1B-94B3-422EC2CA34F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ADF9E512-1300-47FB-86AC-F8C946EE6985}"/>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7">
            <a:extLst>
              <a:ext uri="{FF2B5EF4-FFF2-40B4-BE49-F238E27FC236}">
                <a16:creationId xmlns:a16="http://schemas.microsoft.com/office/drawing/2014/main" id="{A399EA4A-18B9-4C3F-A6B1-0D80C2598D3A}"/>
              </a:ext>
            </a:extLst>
          </p:cNvPr>
          <p:cNvSpPr>
            <a:spLocks noGrp="1"/>
          </p:cNvSpPr>
          <p:nvPr>
            <p:ph sz="quarter" idx="13"/>
          </p:nvPr>
        </p:nvSpPr>
        <p:spPr>
          <a:xfrm>
            <a:off x="1282700" y="913448"/>
            <a:ext cx="5041900" cy="513492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98907808-FD8D-4C4A-A5E4-068D94BFD64D}"/>
              </a:ext>
            </a:extLst>
          </p:cNvPr>
          <p:cNvSpPr>
            <a:spLocks noGrp="1"/>
          </p:cNvSpPr>
          <p:nvPr>
            <p:ph type="title"/>
          </p:nvPr>
        </p:nvSpPr>
        <p:spPr>
          <a:xfrm>
            <a:off x="1282700" y="2766219"/>
            <a:ext cx="5041900" cy="1325563"/>
          </a:xfrm>
        </p:spPr>
        <p:txBody>
          <a:bodyPr>
            <a:normAutofit/>
          </a:bodyPr>
          <a:lstStyle>
            <a:lvl1pPr algn="ctr">
              <a:defRPr sz="3600" spc="0" baseline="0">
                <a:solidFill>
                  <a:schemeClr val="accent3"/>
                </a:solidFill>
              </a:defRPr>
            </a:lvl1pPr>
          </a:lstStyle>
          <a:p>
            <a:r>
              <a:rPr lang="en-US"/>
              <a:t>Click to edit Master title style</a:t>
            </a:r>
          </a:p>
        </p:txBody>
      </p:sp>
      <p:sp>
        <p:nvSpPr>
          <p:cNvPr id="7" name="Text Placeholder 6">
            <a:extLst>
              <a:ext uri="{FF2B5EF4-FFF2-40B4-BE49-F238E27FC236}">
                <a16:creationId xmlns:a16="http://schemas.microsoft.com/office/drawing/2014/main" id="{8FC98BF5-ED87-4BF7-BB07-29187F8C8BEC}"/>
              </a:ext>
            </a:extLst>
          </p:cNvPr>
          <p:cNvSpPr>
            <a:spLocks noGrp="1"/>
          </p:cNvSpPr>
          <p:nvPr>
            <p:ph type="body" sz="quarter" idx="14"/>
          </p:nvPr>
        </p:nvSpPr>
        <p:spPr>
          <a:xfrm>
            <a:off x="7467600" y="913448"/>
            <a:ext cx="3886200" cy="419100"/>
          </a:xfrm>
        </p:spPr>
        <p:txBody>
          <a:bodyPr>
            <a:noAutofit/>
          </a:bodyPr>
          <a:lstStyle>
            <a:lvl1pPr marL="0" indent="0">
              <a:buNone/>
              <a:defRPr sz="2400" b="0" spc="0" baseline="0">
                <a:solidFill>
                  <a:schemeClr val="accent1">
                    <a:lumMod val="50000"/>
                  </a:schemeClr>
                </a:solidFill>
                <a:latin typeface="+mj-lt"/>
              </a:defRPr>
            </a:lvl1pPr>
          </a:lstStyle>
          <a:p>
            <a:pPr lvl="0"/>
            <a:r>
              <a:rPr lang="en-US" dirty="0"/>
              <a:t>Click to edit</a:t>
            </a:r>
          </a:p>
        </p:txBody>
      </p:sp>
      <p:sp>
        <p:nvSpPr>
          <p:cNvPr id="8" name="Text Placeholder 6">
            <a:extLst>
              <a:ext uri="{FF2B5EF4-FFF2-40B4-BE49-F238E27FC236}">
                <a16:creationId xmlns:a16="http://schemas.microsoft.com/office/drawing/2014/main" id="{90E0AB9E-D60D-4299-B73A-B96F7B7F81C6}"/>
              </a:ext>
            </a:extLst>
          </p:cNvPr>
          <p:cNvSpPr>
            <a:spLocks noGrp="1"/>
          </p:cNvSpPr>
          <p:nvPr>
            <p:ph type="body" sz="quarter" idx="15"/>
          </p:nvPr>
        </p:nvSpPr>
        <p:spPr>
          <a:xfrm>
            <a:off x="7467600" y="1275398"/>
            <a:ext cx="3886200" cy="307975"/>
          </a:xfrm>
        </p:spPr>
        <p:txBody>
          <a:bodyPr>
            <a:noAutofit/>
          </a:bodyPr>
          <a:lstStyle>
            <a:lvl1pPr marL="0" indent="0">
              <a:buNone/>
              <a:defRPr sz="1800" b="0" spc="0" baseline="0">
                <a:solidFill>
                  <a:schemeClr val="accent1">
                    <a:lumMod val="50000"/>
                  </a:schemeClr>
                </a:solidFill>
                <a:latin typeface="+mj-lt"/>
              </a:defRPr>
            </a:lvl1pPr>
          </a:lstStyle>
          <a:p>
            <a:pPr lvl="0"/>
            <a:r>
              <a:rPr lang="en-US"/>
              <a:t>Click to edit</a:t>
            </a:r>
          </a:p>
        </p:txBody>
      </p:sp>
      <p:sp>
        <p:nvSpPr>
          <p:cNvPr id="9" name="Text Placeholder 6">
            <a:extLst>
              <a:ext uri="{FF2B5EF4-FFF2-40B4-BE49-F238E27FC236}">
                <a16:creationId xmlns:a16="http://schemas.microsoft.com/office/drawing/2014/main" id="{ED9663C9-EA8F-404F-A640-85028F6F30A1}"/>
              </a:ext>
            </a:extLst>
          </p:cNvPr>
          <p:cNvSpPr>
            <a:spLocks noGrp="1"/>
          </p:cNvSpPr>
          <p:nvPr>
            <p:ph type="body" sz="quarter" idx="16"/>
          </p:nvPr>
        </p:nvSpPr>
        <p:spPr>
          <a:xfrm>
            <a:off x="7467600" y="1672273"/>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a:t>
            </a:r>
          </a:p>
        </p:txBody>
      </p:sp>
      <p:sp>
        <p:nvSpPr>
          <p:cNvPr id="10" name="Text Placeholder 6">
            <a:extLst>
              <a:ext uri="{FF2B5EF4-FFF2-40B4-BE49-F238E27FC236}">
                <a16:creationId xmlns:a16="http://schemas.microsoft.com/office/drawing/2014/main" id="{BD9C0574-6721-4F80-A5F8-8C4C5D2B9725}"/>
              </a:ext>
            </a:extLst>
          </p:cNvPr>
          <p:cNvSpPr>
            <a:spLocks noGrp="1"/>
          </p:cNvSpPr>
          <p:nvPr>
            <p:ph type="body" sz="quarter" idx="17"/>
          </p:nvPr>
        </p:nvSpPr>
        <p:spPr>
          <a:xfrm>
            <a:off x="7467600" y="2231390"/>
            <a:ext cx="3886200" cy="419100"/>
          </a:xfrm>
        </p:spPr>
        <p:txBody>
          <a:bodyPr>
            <a:noAutofit/>
          </a:bodyPr>
          <a:lstStyle>
            <a:lvl1pPr marL="0" indent="0">
              <a:buNone/>
              <a:defRPr sz="2400" b="0" spc="0" baseline="0">
                <a:solidFill>
                  <a:schemeClr val="accent6">
                    <a:lumMod val="75000"/>
                  </a:schemeClr>
                </a:solidFill>
                <a:latin typeface="+mj-lt"/>
              </a:defRPr>
            </a:lvl1pPr>
          </a:lstStyle>
          <a:p>
            <a:pPr lvl="0"/>
            <a:r>
              <a:rPr lang="en-US"/>
              <a:t>Click to edit</a:t>
            </a:r>
          </a:p>
        </p:txBody>
      </p:sp>
      <p:sp>
        <p:nvSpPr>
          <p:cNvPr id="11" name="Text Placeholder 6">
            <a:extLst>
              <a:ext uri="{FF2B5EF4-FFF2-40B4-BE49-F238E27FC236}">
                <a16:creationId xmlns:a16="http://schemas.microsoft.com/office/drawing/2014/main" id="{386F510A-D29A-4582-ADA6-290E1D6A0B6D}"/>
              </a:ext>
            </a:extLst>
          </p:cNvPr>
          <p:cNvSpPr>
            <a:spLocks noGrp="1"/>
          </p:cNvSpPr>
          <p:nvPr>
            <p:ph type="body" sz="quarter" idx="18"/>
          </p:nvPr>
        </p:nvSpPr>
        <p:spPr>
          <a:xfrm>
            <a:off x="7467600" y="2593340"/>
            <a:ext cx="3886200" cy="307975"/>
          </a:xfrm>
        </p:spPr>
        <p:txBody>
          <a:bodyPr>
            <a:noAutofit/>
          </a:bodyPr>
          <a:lstStyle>
            <a:lvl1pPr marL="0" indent="0">
              <a:buNone/>
              <a:defRPr sz="1800" b="0" spc="0" baseline="0">
                <a:solidFill>
                  <a:schemeClr val="accent6">
                    <a:lumMod val="75000"/>
                  </a:schemeClr>
                </a:solidFill>
                <a:latin typeface="+mj-lt"/>
              </a:defRPr>
            </a:lvl1pPr>
          </a:lstStyle>
          <a:p>
            <a:pPr lvl="0"/>
            <a:r>
              <a:rPr lang="en-US"/>
              <a:t>Click to edit</a:t>
            </a:r>
          </a:p>
        </p:txBody>
      </p:sp>
      <p:sp>
        <p:nvSpPr>
          <p:cNvPr id="12" name="Text Placeholder 6">
            <a:extLst>
              <a:ext uri="{FF2B5EF4-FFF2-40B4-BE49-F238E27FC236}">
                <a16:creationId xmlns:a16="http://schemas.microsoft.com/office/drawing/2014/main" id="{7576EF89-ABF3-4312-A3E7-E1909CA744B6}"/>
              </a:ext>
            </a:extLst>
          </p:cNvPr>
          <p:cNvSpPr>
            <a:spLocks noGrp="1"/>
          </p:cNvSpPr>
          <p:nvPr>
            <p:ph type="body" sz="quarter" idx="19"/>
          </p:nvPr>
        </p:nvSpPr>
        <p:spPr>
          <a:xfrm>
            <a:off x="7467600" y="2990215"/>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a:t>
            </a:r>
          </a:p>
        </p:txBody>
      </p:sp>
      <p:sp>
        <p:nvSpPr>
          <p:cNvPr id="13" name="Text Placeholder 6">
            <a:extLst>
              <a:ext uri="{FF2B5EF4-FFF2-40B4-BE49-F238E27FC236}">
                <a16:creationId xmlns:a16="http://schemas.microsoft.com/office/drawing/2014/main" id="{0B198549-FECA-4B92-9906-8D1F79E14DCE}"/>
              </a:ext>
            </a:extLst>
          </p:cNvPr>
          <p:cNvSpPr>
            <a:spLocks noGrp="1"/>
          </p:cNvSpPr>
          <p:nvPr>
            <p:ph type="body" sz="quarter" idx="20"/>
          </p:nvPr>
        </p:nvSpPr>
        <p:spPr>
          <a:xfrm>
            <a:off x="7467600" y="3543935"/>
            <a:ext cx="3886200" cy="419100"/>
          </a:xfrm>
        </p:spPr>
        <p:txBody>
          <a:bodyPr>
            <a:noAutofit/>
          </a:bodyPr>
          <a:lstStyle>
            <a:lvl1pPr marL="0" indent="0">
              <a:buNone/>
              <a:defRPr sz="2400" b="0" spc="0" baseline="0">
                <a:solidFill>
                  <a:schemeClr val="accent4"/>
                </a:solidFill>
                <a:latin typeface="+mj-lt"/>
              </a:defRPr>
            </a:lvl1pPr>
          </a:lstStyle>
          <a:p>
            <a:pPr lvl="0"/>
            <a:r>
              <a:rPr lang="en-US"/>
              <a:t>Click to edit</a:t>
            </a:r>
          </a:p>
        </p:txBody>
      </p:sp>
      <p:sp>
        <p:nvSpPr>
          <p:cNvPr id="14" name="Text Placeholder 6">
            <a:extLst>
              <a:ext uri="{FF2B5EF4-FFF2-40B4-BE49-F238E27FC236}">
                <a16:creationId xmlns:a16="http://schemas.microsoft.com/office/drawing/2014/main" id="{210D5A62-4015-4F75-A2AC-D3C1B70911D6}"/>
              </a:ext>
            </a:extLst>
          </p:cNvPr>
          <p:cNvSpPr>
            <a:spLocks noGrp="1"/>
          </p:cNvSpPr>
          <p:nvPr>
            <p:ph type="body" sz="quarter" idx="21"/>
          </p:nvPr>
        </p:nvSpPr>
        <p:spPr>
          <a:xfrm>
            <a:off x="7467600" y="3905885"/>
            <a:ext cx="3886200" cy="307975"/>
          </a:xfrm>
        </p:spPr>
        <p:txBody>
          <a:bodyPr>
            <a:noAutofit/>
          </a:bodyPr>
          <a:lstStyle>
            <a:lvl1pPr marL="0" indent="0">
              <a:buNone/>
              <a:defRPr sz="1800" b="0" spc="0" baseline="0">
                <a:solidFill>
                  <a:schemeClr val="accent4"/>
                </a:solidFill>
                <a:latin typeface="+mj-lt"/>
              </a:defRPr>
            </a:lvl1pPr>
          </a:lstStyle>
          <a:p>
            <a:pPr lvl="0"/>
            <a:r>
              <a:rPr lang="en-US"/>
              <a:t>Click to edit</a:t>
            </a:r>
          </a:p>
        </p:txBody>
      </p:sp>
      <p:sp>
        <p:nvSpPr>
          <p:cNvPr id="15" name="Text Placeholder 6">
            <a:extLst>
              <a:ext uri="{FF2B5EF4-FFF2-40B4-BE49-F238E27FC236}">
                <a16:creationId xmlns:a16="http://schemas.microsoft.com/office/drawing/2014/main" id="{267DEAF9-25BD-404A-A5F3-30A81E38D256}"/>
              </a:ext>
            </a:extLst>
          </p:cNvPr>
          <p:cNvSpPr>
            <a:spLocks noGrp="1"/>
          </p:cNvSpPr>
          <p:nvPr>
            <p:ph type="body" sz="quarter" idx="22"/>
          </p:nvPr>
        </p:nvSpPr>
        <p:spPr>
          <a:xfrm>
            <a:off x="7467600" y="4302760"/>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a:t>
            </a:r>
          </a:p>
        </p:txBody>
      </p:sp>
      <p:sp>
        <p:nvSpPr>
          <p:cNvPr id="16" name="Text Placeholder 6">
            <a:extLst>
              <a:ext uri="{FF2B5EF4-FFF2-40B4-BE49-F238E27FC236}">
                <a16:creationId xmlns:a16="http://schemas.microsoft.com/office/drawing/2014/main" id="{A03C6E4A-B7FD-4BD7-A807-52FE5D27E384}"/>
              </a:ext>
            </a:extLst>
          </p:cNvPr>
          <p:cNvSpPr>
            <a:spLocks noGrp="1"/>
          </p:cNvSpPr>
          <p:nvPr>
            <p:ph type="body" sz="quarter" idx="23"/>
          </p:nvPr>
        </p:nvSpPr>
        <p:spPr>
          <a:xfrm>
            <a:off x="7467600" y="4856480"/>
            <a:ext cx="3886200" cy="419100"/>
          </a:xfrm>
        </p:spPr>
        <p:txBody>
          <a:bodyPr>
            <a:noAutofit/>
          </a:bodyPr>
          <a:lstStyle>
            <a:lvl1pPr marL="0" indent="0">
              <a:buNone/>
              <a:defRPr sz="2400" b="0" spc="0" baseline="0">
                <a:solidFill>
                  <a:schemeClr val="accent1">
                    <a:lumMod val="25000"/>
                  </a:schemeClr>
                </a:solidFill>
                <a:latin typeface="+mj-lt"/>
              </a:defRPr>
            </a:lvl1pPr>
          </a:lstStyle>
          <a:p>
            <a:pPr lvl="0"/>
            <a:r>
              <a:rPr lang="en-US"/>
              <a:t>Click to edit</a:t>
            </a:r>
          </a:p>
        </p:txBody>
      </p:sp>
      <p:sp>
        <p:nvSpPr>
          <p:cNvPr id="17" name="Text Placeholder 6">
            <a:extLst>
              <a:ext uri="{FF2B5EF4-FFF2-40B4-BE49-F238E27FC236}">
                <a16:creationId xmlns:a16="http://schemas.microsoft.com/office/drawing/2014/main" id="{69798A4B-546D-497E-8DC4-67F69916B677}"/>
              </a:ext>
            </a:extLst>
          </p:cNvPr>
          <p:cNvSpPr>
            <a:spLocks noGrp="1"/>
          </p:cNvSpPr>
          <p:nvPr>
            <p:ph type="body" sz="quarter" idx="24"/>
          </p:nvPr>
        </p:nvSpPr>
        <p:spPr>
          <a:xfrm>
            <a:off x="7467600" y="5218430"/>
            <a:ext cx="3886200" cy="307975"/>
          </a:xfrm>
        </p:spPr>
        <p:txBody>
          <a:bodyPr>
            <a:noAutofit/>
          </a:bodyPr>
          <a:lstStyle>
            <a:lvl1pPr marL="0" indent="0">
              <a:buNone/>
              <a:defRPr sz="1800" b="0" spc="0" baseline="0">
                <a:solidFill>
                  <a:schemeClr val="accent1">
                    <a:lumMod val="25000"/>
                  </a:schemeClr>
                </a:solidFill>
                <a:latin typeface="+mj-lt"/>
              </a:defRPr>
            </a:lvl1pPr>
          </a:lstStyle>
          <a:p>
            <a:pPr lvl="0"/>
            <a:r>
              <a:rPr lang="en-US"/>
              <a:t>Click to edit</a:t>
            </a:r>
          </a:p>
        </p:txBody>
      </p:sp>
      <p:sp>
        <p:nvSpPr>
          <p:cNvPr id="18" name="Text Placeholder 6">
            <a:extLst>
              <a:ext uri="{FF2B5EF4-FFF2-40B4-BE49-F238E27FC236}">
                <a16:creationId xmlns:a16="http://schemas.microsoft.com/office/drawing/2014/main" id="{B0720791-8657-4D3A-9912-1CF7D48EA1AD}"/>
              </a:ext>
            </a:extLst>
          </p:cNvPr>
          <p:cNvSpPr>
            <a:spLocks noGrp="1"/>
          </p:cNvSpPr>
          <p:nvPr>
            <p:ph type="body" sz="quarter" idx="25"/>
          </p:nvPr>
        </p:nvSpPr>
        <p:spPr>
          <a:xfrm>
            <a:off x="7467600" y="5615305"/>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a:t>
            </a:r>
          </a:p>
        </p:txBody>
      </p:sp>
      <p:sp>
        <p:nvSpPr>
          <p:cNvPr id="26" name="Footer Placeholder 5">
            <a:extLst>
              <a:ext uri="{FF2B5EF4-FFF2-40B4-BE49-F238E27FC236}">
                <a16:creationId xmlns:a16="http://schemas.microsoft.com/office/drawing/2014/main" id="{8AD16A67-F6AC-4CFA-B638-3076C15682F6}"/>
              </a:ext>
            </a:extLst>
          </p:cNvPr>
          <p:cNvSpPr>
            <a:spLocks noGrp="1"/>
          </p:cNvSpPr>
          <p:nvPr>
            <p:ph type="ftr" sz="quarter" idx="10"/>
          </p:nvPr>
        </p:nvSpPr>
        <p:spPr>
          <a:xfrm>
            <a:off x="4038600" y="6497865"/>
            <a:ext cx="4114800" cy="365125"/>
          </a:xfrm>
        </p:spPr>
        <p:txBody>
          <a:bodyPr/>
          <a:lstStyle>
            <a:lvl1pPr>
              <a:defRPr>
                <a:solidFill>
                  <a:schemeClr val="accent1"/>
                </a:solidFill>
              </a:defRPr>
            </a:lvl1pPr>
          </a:lstStyle>
          <a:p>
            <a:r>
              <a:rPr lang="en-ZA" dirty="0"/>
              <a:t>Pitch deck</a:t>
            </a:r>
          </a:p>
        </p:txBody>
      </p:sp>
      <p:sp>
        <p:nvSpPr>
          <p:cNvPr id="27" name="Slide Number Placeholder 6">
            <a:extLst>
              <a:ext uri="{FF2B5EF4-FFF2-40B4-BE49-F238E27FC236}">
                <a16:creationId xmlns:a16="http://schemas.microsoft.com/office/drawing/2014/main" id="{8619925E-10F5-4FE2-B665-672B18AF9EFA}"/>
              </a:ext>
            </a:extLst>
          </p:cNvPr>
          <p:cNvSpPr>
            <a:spLocks noGrp="1"/>
          </p:cNvSpPr>
          <p:nvPr>
            <p:ph type="sldNum" sz="quarter" idx="11"/>
          </p:nvPr>
        </p:nvSpPr>
        <p:spPr>
          <a:xfrm>
            <a:off x="8610600" y="6497865"/>
            <a:ext cx="2743200" cy="365125"/>
          </a:xfrm>
        </p:spPr>
        <p:txBody>
          <a:bodyPr/>
          <a:lstStyle>
            <a:lvl1pPr>
              <a:defRPr spc="0">
                <a:solidFill>
                  <a:schemeClr val="accent1"/>
                </a:solidFill>
              </a:defRPr>
            </a:lvl1pPr>
          </a:lstStyle>
          <a:p>
            <a:fld id="{19B51A1E-902D-48AF-9020-955120F399B6}" type="slidenum">
              <a:rPr lang="en-ZA" smtClean="0"/>
              <a:pPr/>
              <a:t>‹#›</a:t>
            </a:fld>
            <a:endParaRPr lang="en-ZA" dirty="0"/>
          </a:p>
        </p:txBody>
      </p:sp>
      <p:sp>
        <p:nvSpPr>
          <p:cNvPr id="28" name="Date Placeholder 3">
            <a:extLst>
              <a:ext uri="{FF2B5EF4-FFF2-40B4-BE49-F238E27FC236}">
                <a16:creationId xmlns:a16="http://schemas.microsoft.com/office/drawing/2014/main" id="{99B42EE4-8774-49D2-8B69-8D680E8012D6}"/>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r>
              <a:rPr lang="en-US"/>
              <a:t>6/22/20XX</a:t>
            </a:r>
            <a:endParaRPr lang="en-US" dirty="0"/>
          </a:p>
        </p:txBody>
      </p:sp>
    </p:spTree>
    <p:extLst>
      <p:ext uri="{BB962C8B-B14F-4D97-AF65-F5344CB8AC3E}">
        <p14:creationId xmlns:p14="http://schemas.microsoft.com/office/powerpoint/2010/main" val="392549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pic>
        <p:nvPicPr>
          <p:cNvPr id="10" name="Picture 9" descr="A group of people riding horses&#10;&#10;Description automatically generated with medium confidence">
            <a:extLst>
              <a:ext uri="{FF2B5EF4-FFF2-40B4-BE49-F238E27FC236}">
                <a16:creationId xmlns:a16="http://schemas.microsoft.com/office/drawing/2014/main" id="{EEDAD97A-3707-4927-B006-8E1F9FA7A1F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03286" y="0"/>
            <a:ext cx="6588714"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162050" y="523875"/>
            <a:ext cx="3975802" cy="1514476"/>
          </a:xfrm>
        </p:spPr>
        <p:txBody>
          <a:bodyPr lIns="0" rIns="0" anchor="b"/>
          <a:lstStyle>
            <a:lvl1pPr>
              <a:defRPr>
                <a:solidFill>
                  <a:schemeClr val="accent1"/>
                </a:solidFill>
              </a:defRPr>
            </a:lvl1pPr>
          </a:lstStyle>
          <a:p>
            <a:r>
              <a:rPr lang="en-US"/>
              <a:t>Click to edit</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162050" y="4662486"/>
            <a:ext cx="3975804" cy="1514476"/>
          </a:xfrm>
        </p:spPr>
        <p:txBody>
          <a:bodyPr lIns="0" rIns="0">
            <a:normAutofit/>
          </a:bodyPr>
          <a:lstStyle>
            <a:lvl1pPr marL="0" indent="0">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accent1"/>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E3A83D3B-4878-44A9-ADD4-00764E5E82E9}"/>
              </a:ext>
            </a:extLst>
          </p:cNvPr>
          <p:cNvSpPr>
            <a:spLocks noGrp="1"/>
          </p:cNvSpPr>
          <p:nvPr>
            <p:ph type="pic" sz="quarter" idx="13"/>
          </p:nvPr>
        </p:nvSpPr>
        <p:spPr>
          <a:xfrm>
            <a:off x="6068718" y="523875"/>
            <a:ext cx="5657850" cy="5810250"/>
          </a:xfrm>
        </p:spPr>
        <p:txBody>
          <a:bodyPr/>
          <a:lstStyle/>
          <a:p>
            <a:endParaRPr lang="en-US" dirty="0"/>
          </a:p>
        </p:txBody>
      </p:sp>
      <p:cxnSp>
        <p:nvCxnSpPr>
          <p:cNvPr id="15" name="Straight Connector 14">
            <a:extLst>
              <a:ext uri="{FF2B5EF4-FFF2-40B4-BE49-F238E27FC236}">
                <a16:creationId xmlns:a16="http://schemas.microsoft.com/office/drawing/2014/main" id="{FFB9B857-A210-44D8-8C91-781E2B69B771}"/>
              </a:ext>
            </a:extLst>
          </p:cNvPr>
          <p:cNvCxnSpPr/>
          <p:nvPr userDrawn="1"/>
        </p:nvCxnSpPr>
        <p:spPr>
          <a:xfrm>
            <a:off x="1162050" y="2333625"/>
            <a:ext cx="0" cy="200025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4BED8496-5E7C-4C78-B8EF-9319D4BF8E1B}"/>
              </a:ext>
            </a:extLst>
          </p:cNvPr>
          <p:cNvSpPr>
            <a:spLocks noGrp="1"/>
          </p:cNvSpPr>
          <p:nvPr>
            <p:ph type="body" sz="quarter" idx="14"/>
          </p:nvPr>
        </p:nvSpPr>
        <p:spPr>
          <a:xfrm>
            <a:off x="640080" y="768096"/>
            <a:ext cx="1856232" cy="185623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dirty="0"/>
              <a:t>Click to edit Master text styles</a:t>
            </a:r>
          </a:p>
        </p:txBody>
      </p:sp>
    </p:spTree>
    <p:extLst>
      <p:ext uri="{BB962C8B-B14F-4D97-AF65-F5344CB8AC3E}">
        <p14:creationId xmlns:p14="http://schemas.microsoft.com/office/powerpoint/2010/main" val="1164587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162050" y="4662486"/>
            <a:ext cx="3975804" cy="1514476"/>
          </a:xfrm>
        </p:spPr>
        <p:txBody>
          <a:bodyPr lIns="0" rIns="0">
            <a:normAutofit/>
          </a:bodyPr>
          <a:lstStyle>
            <a:lvl1pPr marL="0" indent="0">
              <a:lnSpc>
                <a:spcPts val="1700"/>
              </a:lnSpc>
              <a:buNone/>
              <a:defRPr sz="1200">
                <a:solidFill>
                  <a:schemeClr val="accent3"/>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a:xfrm>
            <a:off x="838200" y="6356350"/>
            <a:ext cx="925285" cy="365125"/>
          </a:xfrm>
        </p:spPr>
        <p:txBody>
          <a:bodyPr/>
          <a:lstStyle>
            <a:lvl1pPr>
              <a:defRPr>
                <a:solidFill>
                  <a:schemeClr val="accent3">
                    <a:lumMod val="60000"/>
                    <a:lumOff val="40000"/>
                  </a:schemeClr>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2764971" y="6356350"/>
            <a:ext cx="2372881" cy="365125"/>
          </a:xfrm>
        </p:spPr>
        <p:txBody>
          <a:bodyPr/>
          <a:lstStyle>
            <a:lvl1pPr algn="r">
              <a:defRPr>
                <a:solidFill>
                  <a:schemeClr val="accent3">
                    <a:lumMod val="60000"/>
                    <a:lumOff val="40000"/>
                  </a:schemeClr>
                </a:solidFill>
              </a:defRPr>
            </a:lvl1pPr>
          </a:lstStyle>
          <a:p>
            <a:r>
              <a:rPr lang="en-US" dirty="0"/>
              <a:t>Pitch deck</a:t>
            </a:r>
          </a:p>
        </p:txBody>
      </p:sp>
      <p:sp>
        <p:nvSpPr>
          <p:cNvPr id="12" name="Picture Placeholder 11">
            <a:extLst>
              <a:ext uri="{FF2B5EF4-FFF2-40B4-BE49-F238E27FC236}">
                <a16:creationId xmlns:a16="http://schemas.microsoft.com/office/drawing/2014/main" id="{E3A83D3B-4878-44A9-ADD4-00764E5E82E9}"/>
              </a:ext>
            </a:extLst>
          </p:cNvPr>
          <p:cNvSpPr>
            <a:spLocks noGrp="1"/>
          </p:cNvSpPr>
          <p:nvPr>
            <p:ph type="pic" sz="quarter" idx="13"/>
          </p:nvPr>
        </p:nvSpPr>
        <p:spPr>
          <a:xfrm>
            <a:off x="6644640" y="0"/>
            <a:ext cx="5547360" cy="6858000"/>
          </a:xfrm>
        </p:spPr>
        <p:txBody>
          <a:bodyPr/>
          <a:lstStyle/>
          <a:p>
            <a:endParaRPr lang="en-US" dirty="0"/>
          </a:p>
        </p:txBody>
      </p:sp>
      <p:cxnSp>
        <p:nvCxnSpPr>
          <p:cNvPr id="15" name="Straight Connector 14">
            <a:extLst>
              <a:ext uri="{FF2B5EF4-FFF2-40B4-BE49-F238E27FC236}">
                <a16:creationId xmlns:a16="http://schemas.microsoft.com/office/drawing/2014/main" id="{FFB9B857-A210-44D8-8C91-781E2B69B771}"/>
              </a:ext>
            </a:extLst>
          </p:cNvPr>
          <p:cNvCxnSpPr/>
          <p:nvPr userDrawn="1"/>
        </p:nvCxnSpPr>
        <p:spPr>
          <a:xfrm>
            <a:off x="1162050" y="2333625"/>
            <a:ext cx="0" cy="20002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tree, nature, spring&#10;&#10;Description automatically generated">
            <a:extLst>
              <a:ext uri="{FF2B5EF4-FFF2-40B4-BE49-F238E27FC236}">
                <a16:creationId xmlns:a16="http://schemas.microsoft.com/office/drawing/2014/main" id="{4A63342F-743C-459F-B121-7E344300D8B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3078480" y="3291840"/>
            <a:ext cx="6858000" cy="274320"/>
          </a:xfrm>
          <a:prstGeom prst="rect">
            <a:avLst/>
          </a:prstGeom>
        </p:spPr>
      </p:pic>
      <p:sp>
        <p:nvSpPr>
          <p:cNvPr id="10" name="Text Placeholder 4">
            <a:extLst>
              <a:ext uri="{FF2B5EF4-FFF2-40B4-BE49-F238E27FC236}">
                <a16:creationId xmlns:a16="http://schemas.microsoft.com/office/drawing/2014/main" id="{5E13AA0B-9749-4C5F-A7F8-7C789F442937}"/>
              </a:ext>
            </a:extLst>
          </p:cNvPr>
          <p:cNvSpPr>
            <a:spLocks noGrp="1"/>
          </p:cNvSpPr>
          <p:nvPr>
            <p:ph type="body" sz="quarter" idx="14"/>
          </p:nvPr>
        </p:nvSpPr>
        <p:spPr>
          <a:xfrm>
            <a:off x="640080" y="768096"/>
            <a:ext cx="1856232" cy="185623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dirty="0"/>
              <a:t>Click to edit Master text styles</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162050" y="523875"/>
            <a:ext cx="3975802" cy="1514476"/>
          </a:xfrm>
        </p:spPr>
        <p:txBody>
          <a:bodyPr lIns="0" rIns="0" anchor="b"/>
          <a:lstStyle>
            <a:lvl1pPr>
              <a:defRPr>
                <a:solidFill>
                  <a:schemeClr val="accent3"/>
                </a:solidFill>
              </a:defRPr>
            </a:lvl1pPr>
          </a:lstStyle>
          <a:p>
            <a:r>
              <a:rPr lang="en-US"/>
              <a:t>Click to edit</a:t>
            </a:r>
          </a:p>
        </p:txBody>
      </p:sp>
    </p:spTree>
    <p:extLst>
      <p:ext uri="{BB962C8B-B14F-4D97-AF65-F5344CB8AC3E}">
        <p14:creationId xmlns:p14="http://schemas.microsoft.com/office/powerpoint/2010/main" val="1254362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solidFill>
        <a:effectLst/>
      </p:bgPr>
    </p:bg>
    <p:spTree>
      <p:nvGrpSpPr>
        <p:cNvPr id="1" name=""/>
        <p:cNvGrpSpPr/>
        <p:nvPr/>
      </p:nvGrpSpPr>
      <p:grpSpPr>
        <a:xfrm>
          <a:off x="0" y="0"/>
          <a:ext cx="0" cy="0"/>
          <a:chOff x="0" y="0"/>
          <a:chExt cx="0" cy="0"/>
        </a:xfrm>
      </p:grpSpPr>
      <p:pic>
        <p:nvPicPr>
          <p:cNvPr id="6" name="Picture 5" descr="A picture containing tree, nature, spring&#10;&#10;Description automatically generated">
            <a:extLst>
              <a:ext uri="{FF2B5EF4-FFF2-40B4-BE49-F238E27FC236}">
                <a16:creationId xmlns:a16="http://schemas.microsoft.com/office/drawing/2014/main" id="{518D6250-5EE6-4875-8BAD-D7140B01B23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392931" y="-941071"/>
            <a:ext cx="6858000" cy="8740141"/>
          </a:xfrm>
          <a:prstGeom prst="rect">
            <a:avLst/>
          </a:prstGeom>
        </p:spPr>
      </p:pic>
      <p:sp>
        <p:nvSpPr>
          <p:cNvPr id="10" name="Picture Placeholder 9">
            <a:extLst>
              <a:ext uri="{FF2B5EF4-FFF2-40B4-BE49-F238E27FC236}">
                <a16:creationId xmlns:a16="http://schemas.microsoft.com/office/drawing/2014/main" id="{0D510E1D-A8A6-4E4B-8055-B484B4853348}"/>
              </a:ext>
            </a:extLst>
          </p:cNvPr>
          <p:cNvSpPr>
            <a:spLocks noGrp="1"/>
          </p:cNvSpPr>
          <p:nvPr>
            <p:ph type="pic" sz="quarter" idx="13"/>
          </p:nvPr>
        </p:nvSpPr>
        <p:spPr>
          <a:xfrm>
            <a:off x="3931921" y="536574"/>
            <a:ext cx="7780020" cy="5784853"/>
          </a:xfrm>
        </p:spPr>
        <p:txBody>
          <a:bodyPr/>
          <a:lstStyle/>
          <a:p>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495300" y="1122363"/>
            <a:ext cx="4446270" cy="1874837"/>
          </a:xfrm>
        </p:spPr>
        <p:txBody>
          <a:bodyPr anchor="t">
            <a:noAutofit/>
          </a:bodyPr>
          <a:lstStyle>
            <a:lvl1pPr algn="l">
              <a:defRPr sz="6600">
                <a:solidFill>
                  <a:schemeClr val="accent3"/>
                </a:solidFill>
              </a:defRPr>
            </a:lvl1pPr>
          </a:lstStyle>
          <a:p>
            <a:r>
              <a:rPr lang="en-US"/>
              <a:t>Click to edit Master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1145858" y="3779212"/>
            <a:ext cx="1708784" cy="1156332"/>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a:t>
            </a:r>
          </a:p>
        </p:txBody>
      </p:sp>
      <p:cxnSp>
        <p:nvCxnSpPr>
          <p:cNvPr id="14" name="Straight Connector 13">
            <a:extLst>
              <a:ext uri="{FF2B5EF4-FFF2-40B4-BE49-F238E27FC236}">
                <a16:creationId xmlns:a16="http://schemas.microsoft.com/office/drawing/2014/main" id="{E6BAFCD4-E08A-4CBF-B3C6-F99D6523EB03}"/>
              </a:ext>
            </a:extLst>
          </p:cNvPr>
          <p:cNvCxnSpPr>
            <a:cxnSpLocks/>
          </p:cNvCxnSpPr>
          <p:nvPr userDrawn="1"/>
        </p:nvCxnSpPr>
        <p:spPr>
          <a:xfrm flipH="1">
            <a:off x="1145859" y="4757108"/>
            <a:ext cx="230600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 Placeholder 10">
            <a:extLst>
              <a:ext uri="{FF2B5EF4-FFF2-40B4-BE49-F238E27FC236}">
                <a16:creationId xmlns:a16="http://schemas.microsoft.com/office/drawing/2014/main" id="{ACDE2589-A5DF-4CFB-80DA-F3EB6E9A25A6}"/>
              </a:ext>
            </a:extLst>
          </p:cNvPr>
          <p:cNvSpPr>
            <a:spLocks noGrp="1"/>
          </p:cNvSpPr>
          <p:nvPr>
            <p:ph type="body" sz="quarter" idx="34" hasCustomPrompt="1"/>
          </p:nvPr>
        </p:nvSpPr>
        <p:spPr>
          <a:xfrm>
            <a:off x="1145858" y="5579334"/>
            <a:ext cx="1708784" cy="1116118"/>
          </a:xfrm>
        </p:spPr>
        <p:txBody>
          <a:bodyPr>
            <a:normAutofit/>
          </a:bodyPr>
          <a:lstStyle>
            <a:lvl1pPr marL="0" indent="0" algn="l">
              <a:lnSpc>
                <a:spcPts val="1700"/>
              </a:lnSpc>
              <a:buNone/>
              <a:defRPr sz="1200">
                <a:solidFill>
                  <a:schemeClr val="accent3"/>
                </a:solidFill>
              </a:defRPr>
            </a:lvl1pPr>
          </a:lstStyle>
          <a:p>
            <a:pPr lvl="0"/>
            <a:r>
              <a:rPr lang="en-US"/>
              <a:t>Bullet Description</a:t>
            </a:r>
            <a:endParaRPr lang="en-ZA"/>
          </a:p>
        </p:txBody>
      </p:sp>
      <p:sp>
        <p:nvSpPr>
          <p:cNvPr id="11" name="Text Placeholder 4">
            <a:extLst>
              <a:ext uri="{FF2B5EF4-FFF2-40B4-BE49-F238E27FC236}">
                <a16:creationId xmlns:a16="http://schemas.microsoft.com/office/drawing/2014/main" id="{5CE3F9E1-78CA-4716-9303-F5DE95A9077D}"/>
              </a:ext>
            </a:extLst>
          </p:cNvPr>
          <p:cNvSpPr>
            <a:spLocks noGrp="1"/>
          </p:cNvSpPr>
          <p:nvPr>
            <p:ph type="body" sz="quarter" idx="14"/>
          </p:nvPr>
        </p:nvSpPr>
        <p:spPr>
          <a:xfrm>
            <a:off x="722376" y="3264408"/>
            <a:ext cx="1993392" cy="199339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dirty="0"/>
              <a:t>Click to edit Master text styles</a:t>
            </a:r>
          </a:p>
        </p:txBody>
      </p:sp>
    </p:spTree>
    <p:extLst>
      <p:ext uri="{BB962C8B-B14F-4D97-AF65-F5344CB8AC3E}">
        <p14:creationId xmlns:p14="http://schemas.microsoft.com/office/powerpoint/2010/main" val="113835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pic>
        <p:nvPicPr>
          <p:cNvPr id="10" name="Picture 9" descr="A picture containing tree, nature, spring&#10;&#10;Description automatically generated">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381000" y="381000"/>
            <a:ext cx="6858000" cy="6096000"/>
          </a:xfrm>
          <a:prstGeom prst="rect">
            <a:avLst/>
          </a:prstGeom>
        </p:spPr>
      </p:pic>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6724244" y="473869"/>
            <a:ext cx="4603750" cy="1226572"/>
          </a:xfrm>
        </p:spPr>
        <p:txBody>
          <a:bodyPr lIns="0" anchor="b">
            <a:normAutofit/>
          </a:bodyPr>
          <a:lstStyle>
            <a:lvl1pPr>
              <a:defRPr sz="4400">
                <a:solidFill>
                  <a:schemeClr val="accent3"/>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7035800" y="2160591"/>
            <a:ext cx="4298950"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lvl1pPr>
              <a:defRPr>
                <a:solidFill>
                  <a:schemeClr val="accent1"/>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a:xfrm>
            <a:off x="7035799" y="6356350"/>
            <a:ext cx="2772229" cy="365125"/>
          </a:xfrm>
        </p:spPr>
        <p:txBody>
          <a:bodyPr/>
          <a:lstStyle>
            <a:lvl1pPr algn="l">
              <a:defRPr>
                <a:solidFill>
                  <a:schemeClr val="accent3">
                    <a:lumMod val="60000"/>
                    <a:lumOff val="4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a:xfrm>
            <a:off x="10036628" y="6356350"/>
            <a:ext cx="1317171" cy="365125"/>
          </a:xfrm>
        </p:spPr>
        <p:txBody>
          <a:bodyPr/>
          <a:lstStyle>
            <a:lvl1pPr>
              <a:defRPr>
                <a:solidFill>
                  <a:schemeClr val="accent3">
                    <a:lumMod val="60000"/>
                    <a:lumOff val="40000"/>
                  </a:schemeClr>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8C140FD9-A97C-40A2-A8B8-84D503A3C4BD}"/>
              </a:ext>
            </a:extLst>
          </p:cNvPr>
          <p:cNvSpPr>
            <a:spLocks noGrp="1"/>
          </p:cNvSpPr>
          <p:nvPr>
            <p:ph type="pic" sz="quarter" idx="13"/>
          </p:nvPr>
        </p:nvSpPr>
        <p:spPr>
          <a:xfrm>
            <a:off x="566736" y="525463"/>
            <a:ext cx="4962526" cy="5807075"/>
          </a:xfrm>
        </p:spPr>
        <p:txBody>
          <a:bodyPr/>
          <a:lstStyle/>
          <a:p>
            <a:endParaRPr lang="en-US" dirty="0"/>
          </a:p>
        </p:txBody>
      </p:sp>
      <p:cxnSp>
        <p:nvCxnSpPr>
          <p:cNvPr id="14" name="Straight Connector 13">
            <a:extLst>
              <a:ext uri="{FF2B5EF4-FFF2-40B4-BE49-F238E27FC236}">
                <a16:creationId xmlns:a16="http://schemas.microsoft.com/office/drawing/2014/main" id="{7A83CD18-0EF9-4AC6-87C8-0A5C8F9F2CA9}"/>
              </a:ext>
            </a:extLst>
          </p:cNvPr>
          <p:cNvCxnSpPr>
            <a:cxnSpLocks/>
          </p:cNvCxnSpPr>
          <p:nvPr userDrawn="1"/>
        </p:nvCxnSpPr>
        <p:spPr>
          <a:xfrm>
            <a:off x="6743700" y="1859273"/>
            <a:ext cx="0" cy="43605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B506012-914F-463E-9582-CE719EAD470E}"/>
              </a:ext>
            </a:extLst>
          </p:cNvPr>
          <p:cNvSpPr>
            <a:spLocks noGrp="1"/>
          </p:cNvSpPr>
          <p:nvPr>
            <p:ph type="body" idx="15"/>
          </p:nvPr>
        </p:nvSpPr>
        <p:spPr>
          <a:xfrm>
            <a:off x="7035800" y="1859273"/>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3B07FC46-2A60-4E96-A309-C03E813082E8}"/>
              </a:ext>
            </a:extLst>
          </p:cNvPr>
          <p:cNvSpPr>
            <a:spLocks noGrp="1"/>
          </p:cNvSpPr>
          <p:nvPr>
            <p:ph type="body" idx="16"/>
          </p:nvPr>
        </p:nvSpPr>
        <p:spPr>
          <a:xfrm>
            <a:off x="7035800" y="3271768"/>
            <a:ext cx="4298950"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70CB8BDA-C60A-4110-9D29-E59BA67AAD0C}"/>
              </a:ext>
            </a:extLst>
          </p:cNvPr>
          <p:cNvSpPr>
            <a:spLocks noGrp="1"/>
          </p:cNvSpPr>
          <p:nvPr>
            <p:ph type="body" idx="17"/>
          </p:nvPr>
        </p:nvSpPr>
        <p:spPr>
          <a:xfrm>
            <a:off x="7035800" y="2970450"/>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7DB6CAB0-C8FA-4599-AB8C-A2AEED800C6B}"/>
              </a:ext>
            </a:extLst>
          </p:cNvPr>
          <p:cNvSpPr>
            <a:spLocks noGrp="1"/>
          </p:cNvSpPr>
          <p:nvPr>
            <p:ph type="body" idx="18"/>
          </p:nvPr>
        </p:nvSpPr>
        <p:spPr>
          <a:xfrm>
            <a:off x="7035800" y="4382945"/>
            <a:ext cx="4298950"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659D317-0B72-4047-84EB-EF154C96B979}"/>
              </a:ext>
            </a:extLst>
          </p:cNvPr>
          <p:cNvSpPr>
            <a:spLocks noGrp="1"/>
          </p:cNvSpPr>
          <p:nvPr>
            <p:ph type="body" idx="19"/>
          </p:nvPr>
        </p:nvSpPr>
        <p:spPr>
          <a:xfrm>
            <a:off x="7035800" y="4081627"/>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802DCFFD-63E0-4E21-908F-7B3242F6AAB4}"/>
              </a:ext>
            </a:extLst>
          </p:cNvPr>
          <p:cNvSpPr>
            <a:spLocks noGrp="1"/>
          </p:cNvSpPr>
          <p:nvPr>
            <p:ph type="body" idx="20"/>
          </p:nvPr>
        </p:nvSpPr>
        <p:spPr>
          <a:xfrm>
            <a:off x="7035800" y="5494123"/>
            <a:ext cx="4298950" cy="72570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5" name="Text Placeholder 2">
            <a:extLst>
              <a:ext uri="{FF2B5EF4-FFF2-40B4-BE49-F238E27FC236}">
                <a16:creationId xmlns:a16="http://schemas.microsoft.com/office/drawing/2014/main" id="{3A7E7A4C-470C-4831-907E-3338C5B817FD}"/>
              </a:ext>
            </a:extLst>
          </p:cNvPr>
          <p:cNvSpPr>
            <a:spLocks noGrp="1"/>
          </p:cNvSpPr>
          <p:nvPr>
            <p:ph type="body" idx="21"/>
          </p:nvPr>
        </p:nvSpPr>
        <p:spPr>
          <a:xfrm>
            <a:off x="7035800" y="5192805"/>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91659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accent3"/>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accent3">
                    <a:lumMod val="60000"/>
                    <a:lumOff val="40000"/>
                  </a:schemeClr>
                </a:solidFill>
              </a:defRPr>
            </a:lvl1pPr>
          </a:lstStyle>
          <a:p>
            <a:r>
              <a:rPr lang="en-ZA" dirty="0"/>
              <a:t>Pitch deck</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981075"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1</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981075" y="4644390"/>
            <a:ext cx="1980000" cy="1490080"/>
          </a:xfrm>
        </p:spPr>
        <p:txBody>
          <a:bodyPr>
            <a:normAutofit/>
          </a:bodyPr>
          <a:lstStyle>
            <a:lvl1pPr marL="0" indent="0" algn="ctr">
              <a:lnSpc>
                <a:spcPts val="1700"/>
              </a:lnSpc>
              <a:buNone/>
              <a:defRPr sz="1200">
                <a:solidFill>
                  <a:schemeClr val="accent3"/>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731025"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2</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3731025" y="4644390"/>
            <a:ext cx="1980000" cy="1490080"/>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80975"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3</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6480975" y="4644390"/>
            <a:ext cx="1980000" cy="1490080"/>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6" name="Content Placeholder 15">
            <a:extLst>
              <a:ext uri="{FF2B5EF4-FFF2-40B4-BE49-F238E27FC236}">
                <a16:creationId xmlns:a16="http://schemas.microsoft.com/office/drawing/2014/main" id="{FF934EF9-BF0B-4A73-8F03-1BA80EE0608B}"/>
              </a:ext>
            </a:extLst>
          </p:cNvPr>
          <p:cNvSpPr>
            <a:spLocks noGrp="1"/>
          </p:cNvSpPr>
          <p:nvPr>
            <p:ph sz="quarter" idx="46"/>
          </p:nvPr>
        </p:nvSpPr>
        <p:spPr>
          <a:xfrm>
            <a:off x="1227175" y="2209231"/>
            <a:ext cx="1487800" cy="1487801"/>
          </a:xfrm>
        </p:spPr>
        <p:txBody>
          <a:bodyPr/>
          <a:lstStyle>
            <a:lvl1pPr marL="0" indent="0">
              <a:buNone/>
              <a:defRPr>
                <a:solidFill>
                  <a:schemeClr val="accent3"/>
                </a:solidFill>
              </a:defRPr>
            </a:lvl1pPr>
          </a:lstStyle>
          <a:p>
            <a:pPr lvl="0"/>
            <a:endParaRPr lang="en-US"/>
          </a:p>
        </p:txBody>
      </p:sp>
      <p:sp>
        <p:nvSpPr>
          <p:cNvPr id="21" name="Text Placeholder 8">
            <a:extLst>
              <a:ext uri="{FF2B5EF4-FFF2-40B4-BE49-F238E27FC236}">
                <a16:creationId xmlns:a16="http://schemas.microsoft.com/office/drawing/2014/main" id="{4182E807-0C2E-4BC5-BF7E-526F4625C965}"/>
              </a:ext>
            </a:extLst>
          </p:cNvPr>
          <p:cNvSpPr>
            <a:spLocks noGrp="1"/>
          </p:cNvSpPr>
          <p:nvPr>
            <p:ph type="body" sz="quarter" idx="47" hasCustomPrompt="1"/>
          </p:nvPr>
        </p:nvSpPr>
        <p:spPr>
          <a:xfrm>
            <a:off x="9184088"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4</a:t>
            </a:r>
            <a:endParaRPr lang="en-ZA"/>
          </a:p>
        </p:txBody>
      </p:sp>
      <p:sp>
        <p:nvSpPr>
          <p:cNvPr id="22" name="Text Placeholder 10">
            <a:extLst>
              <a:ext uri="{FF2B5EF4-FFF2-40B4-BE49-F238E27FC236}">
                <a16:creationId xmlns:a16="http://schemas.microsoft.com/office/drawing/2014/main" id="{8B21E869-F893-4182-B4C9-9C6D4C1E7093}"/>
              </a:ext>
            </a:extLst>
          </p:cNvPr>
          <p:cNvSpPr>
            <a:spLocks noGrp="1"/>
          </p:cNvSpPr>
          <p:nvPr>
            <p:ph type="body" sz="quarter" idx="48" hasCustomPrompt="1"/>
          </p:nvPr>
        </p:nvSpPr>
        <p:spPr>
          <a:xfrm>
            <a:off x="9184087" y="4644390"/>
            <a:ext cx="1980000" cy="1490080"/>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23" name="Content Placeholder 15">
            <a:extLst>
              <a:ext uri="{FF2B5EF4-FFF2-40B4-BE49-F238E27FC236}">
                <a16:creationId xmlns:a16="http://schemas.microsoft.com/office/drawing/2014/main" id="{B86A7EE6-1FE6-48B5-8747-AB276F95128F}"/>
              </a:ext>
            </a:extLst>
          </p:cNvPr>
          <p:cNvSpPr>
            <a:spLocks noGrp="1"/>
          </p:cNvSpPr>
          <p:nvPr>
            <p:ph sz="quarter" idx="49"/>
          </p:nvPr>
        </p:nvSpPr>
        <p:spPr>
          <a:xfrm>
            <a:off x="3977125" y="2209231"/>
            <a:ext cx="1487800" cy="1487801"/>
          </a:xfrm>
        </p:spPr>
        <p:txBody>
          <a:bodyPr/>
          <a:lstStyle>
            <a:lvl1pPr marL="0" indent="0">
              <a:buNone/>
              <a:defRPr>
                <a:solidFill>
                  <a:schemeClr val="accent3"/>
                </a:solidFill>
              </a:defRPr>
            </a:lvl1pPr>
          </a:lstStyle>
          <a:p>
            <a:pPr lvl="0"/>
            <a:endParaRPr lang="en-US"/>
          </a:p>
        </p:txBody>
      </p:sp>
      <p:sp>
        <p:nvSpPr>
          <p:cNvPr id="24" name="Content Placeholder 15">
            <a:extLst>
              <a:ext uri="{FF2B5EF4-FFF2-40B4-BE49-F238E27FC236}">
                <a16:creationId xmlns:a16="http://schemas.microsoft.com/office/drawing/2014/main" id="{5C937C49-EB73-4979-B8CF-CACF0EA242DA}"/>
              </a:ext>
            </a:extLst>
          </p:cNvPr>
          <p:cNvSpPr>
            <a:spLocks noGrp="1"/>
          </p:cNvSpPr>
          <p:nvPr>
            <p:ph sz="quarter" idx="50"/>
          </p:nvPr>
        </p:nvSpPr>
        <p:spPr>
          <a:xfrm>
            <a:off x="6727075" y="2209231"/>
            <a:ext cx="1487800" cy="1487801"/>
          </a:xfrm>
        </p:spPr>
        <p:txBody>
          <a:bodyPr/>
          <a:lstStyle>
            <a:lvl1pPr marL="0" indent="0">
              <a:buNone/>
              <a:defRPr>
                <a:solidFill>
                  <a:schemeClr val="accent3"/>
                </a:solidFill>
              </a:defRPr>
            </a:lvl1pPr>
          </a:lstStyle>
          <a:p>
            <a:pPr lvl="0"/>
            <a:endParaRPr lang="en-US"/>
          </a:p>
        </p:txBody>
      </p:sp>
      <p:sp>
        <p:nvSpPr>
          <p:cNvPr id="25" name="Content Placeholder 15">
            <a:extLst>
              <a:ext uri="{FF2B5EF4-FFF2-40B4-BE49-F238E27FC236}">
                <a16:creationId xmlns:a16="http://schemas.microsoft.com/office/drawing/2014/main" id="{5B5AE825-32F0-4FF5-AD58-C846CFE482B5}"/>
              </a:ext>
            </a:extLst>
          </p:cNvPr>
          <p:cNvSpPr>
            <a:spLocks noGrp="1"/>
          </p:cNvSpPr>
          <p:nvPr>
            <p:ph sz="quarter" idx="51"/>
          </p:nvPr>
        </p:nvSpPr>
        <p:spPr>
          <a:xfrm>
            <a:off x="9430188" y="2209231"/>
            <a:ext cx="1487800" cy="1487801"/>
          </a:xfrm>
        </p:spPr>
        <p:txBody>
          <a:bodyPr/>
          <a:lstStyle>
            <a:lvl1pPr marL="0" indent="0">
              <a:buNone/>
              <a:defRPr>
                <a:solidFill>
                  <a:schemeClr val="accent3"/>
                </a:solidFill>
              </a:defRPr>
            </a:lvl1pPr>
          </a:lstStyle>
          <a:p>
            <a:pPr lvl="0"/>
            <a:endParaRPr lang="en-US"/>
          </a:p>
        </p:txBody>
      </p:sp>
      <p:cxnSp>
        <p:nvCxnSpPr>
          <p:cNvPr id="26" name="Straight Connector 25">
            <a:extLst>
              <a:ext uri="{FF2B5EF4-FFF2-40B4-BE49-F238E27FC236}">
                <a16:creationId xmlns:a16="http://schemas.microsoft.com/office/drawing/2014/main" id="{C2FC193C-7F61-40CA-B97F-DE9D338DC965}"/>
              </a:ext>
            </a:extLst>
          </p:cNvPr>
          <p:cNvCxnSpPr>
            <a:cxnSpLocks/>
          </p:cNvCxnSpPr>
          <p:nvPr userDrawn="1"/>
        </p:nvCxnSpPr>
        <p:spPr>
          <a:xfrm>
            <a:off x="1513875"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86C94F-FF53-46BA-B125-57E5D572D064}"/>
              </a:ext>
            </a:extLst>
          </p:cNvPr>
          <p:cNvCxnSpPr>
            <a:cxnSpLocks/>
          </p:cNvCxnSpPr>
          <p:nvPr userDrawn="1"/>
        </p:nvCxnSpPr>
        <p:spPr>
          <a:xfrm>
            <a:off x="4248911"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C882BF-032B-4B67-AF3E-CF79FBCC4FD4}"/>
              </a:ext>
            </a:extLst>
          </p:cNvPr>
          <p:cNvCxnSpPr>
            <a:cxnSpLocks/>
          </p:cNvCxnSpPr>
          <p:nvPr userDrawn="1"/>
        </p:nvCxnSpPr>
        <p:spPr>
          <a:xfrm>
            <a:off x="6983947"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750C30-59A4-4345-B670-0030A6828B14}"/>
              </a:ext>
            </a:extLst>
          </p:cNvPr>
          <p:cNvCxnSpPr>
            <a:cxnSpLocks/>
          </p:cNvCxnSpPr>
          <p:nvPr userDrawn="1"/>
        </p:nvCxnSpPr>
        <p:spPr>
          <a:xfrm>
            <a:off x="9718983"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4" name="Picture 33" descr="A picture containing outdoor, sky, nature, dune&#10;&#10;Description automatically generated">
            <a:extLst>
              <a:ext uri="{FF2B5EF4-FFF2-40B4-BE49-F238E27FC236}">
                <a16:creationId xmlns:a16="http://schemas.microsoft.com/office/drawing/2014/main" id="{3E2CAEA6-2840-4C2D-B6E2-A17A0A9F06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36" name="Picture 35" descr="A picture containing outdoor, sky, nature, dune&#10;&#10;Description automatically generated">
            <a:extLst>
              <a:ext uri="{FF2B5EF4-FFF2-40B4-BE49-F238E27FC236}">
                <a16:creationId xmlns:a16="http://schemas.microsoft.com/office/drawing/2014/main" id="{7C270418-FBBE-4523-812C-440495951DA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37" name="Date Placeholder 3">
            <a:extLst>
              <a:ext uri="{FF2B5EF4-FFF2-40B4-BE49-F238E27FC236}">
                <a16:creationId xmlns:a16="http://schemas.microsoft.com/office/drawing/2014/main" id="{4F3022F7-3702-4466-9986-D2645E60F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r>
              <a:rPr lang="en-US"/>
              <a:t>6/22/20XX</a:t>
            </a:r>
            <a:endParaRPr lang="en-US" dirty="0"/>
          </a:p>
        </p:txBody>
      </p:sp>
    </p:spTree>
    <p:extLst>
      <p:ext uri="{BB962C8B-B14F-4D97-AF65-F5344CB8AC3E}">
        <p14:creationId xmlns:p14="http://schemas.microsoft.com/office/powerpoint/2010/main" val="271523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content">
    <p:bg>
      <p:bgPr>
        <a:solidFill>
          <a:schemeClr val="accent2"/>
        </a:solidFill>
        <a:effectLst/>
      </p:bgPr>
    </p:bg>
    <p:spTree>
      <p:nvGrpSpPr>
        <p:cNvPr id="1" name=""/>
        <p:cNvGrpSpPr/>
        <p:nvPr/>
      </p:nvGrpSpPr>
      <p:grpSpPr>
        <a:xfrm>
          <a:off x="0" y="0"/>
          <a:ext cx="0" cy="0"/>
          <a:chOff x="0" y="0"/>
          <a:chExt cx="0" cy="0"/>
        </a:xfrm>
      </p:grpSpPr>
      <p:pic>
        <p:nvPicPr>
          <p:cNvPr id="9" name="Picture 8" descr="A body of water with trees around it&#10;&#10;Description automatically generated with medium confidence">
            <a:extLst>
              <a:ext uri="{FF2B5EF4-FFF2-40B4-BE49-F238E27FC236}">
                <a16:creationId xmlns:a16="http://schemas.microsoft.com/office/drawing/2014/main" id="{4FA989F3-E380-4D92-BD33-21366C4663E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81400" y="0"/>
            <a:ext cx="5029200" cy="6858000"/>
          </a:xfrm>
          <a:prstGeom prst="rect">
            <a:avLst/>
          </a:prstGeom>
        </p:spPr>
      </p:pic>
      <p:sp>
        <p:nvSpPr>
          <p:cNvPr id="11" name="Picture Placeholder 10">
            <a:extLst>
              <a:ext uri="{FF2B5EF4-FFF2-40B4-BE49-F238E27FC236}">
                <a16:creationId xmlns:a16="http://schemas.microsoft.com/office/drawing/2014/main" id="{E97333B9-F523-4307-B469-F66B0C6E9D6E}"/>
              </a:ext>
            </a:extLst>
          </p:cNvPr>
          <p:cNvSpPr>
            <a:spLocks noGrp="1"/>
          </p:cNvSpPr>
          <p:nvPr>
            <p:ph type="pic" sz="quarter" idx="13"/>
          </p:nvPr>
        </p:nvSpPr>
        <p:spPr>
          <a:xfrm>
            <a:off x="4038600" y="508000"/>
            <a:ext cx="4114800" cy="5842000"/>
          </a:xfrm>
        </p:spPr>
        <p:txBody>
          <a:bodyPr/>
          <a:lstStyle/>
          <a:p>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838200" y="365125"/>
            <a:ext cx="10515600" cy="1325563"/>
          </a:xfrm>
        </p:spPr>
        <p:txBody>
          <a:bodyPr/>
          <a:lstStyle>
            <a:lvl1pPr algn="ctr">
              <a:defRPr>
                <a:solidFill>
                  <a:schemeClr val="accent1"/>
                </a:solidFill>
              </a:defRPr>
            </a:lvl1pPr>
          </a:lstStyle>
          <a:p>
            <a:r>
              <a:rPr lang="en-US"/>
              <a:t>Click to edit Master title style</a:t>
            </a:r>
          </a:p>
        </p:txBody>
      </p:sp>
      <p:sp>
        <p:nvSpPr>
          <p:cNvPr id="12" name="Text Placeholder 8">
            <a:extLst>
              <a:ext uri="{FF2B5EF4-FFF2-40B4-BE49-F238E27FC236}">
                <a16:creationId xmlns:a16="http://schemas.microsoft.com/office/drawing/2014/main" id="{D42CD466-114C-48B9-82B3-DC830491B351}"/>
              </a:ext>
            </a:extLst>
          </p:cNvPr>
          <p:cNvSpPr>
            <a:spLocks noGrp="1"/>
          </p:cNvSpPr>
          <p:nvPr>
            <p:ph type="body" sz="quarter" idx="33" hasCustomPrompt="1"/>
          </p:nvPr>
        </p:nvSpPr>
        <p:spPr>
          <a:xfrm>
            <a:off x="496500" y="2704606"/>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1</a:t>
            </a:r>
            <a:endParaRPr lang="en-ZA"/>
          </a:p>
        </p:txBody>
      </p:sp>
      <p:sp>
        <p:nvSpPr>
          <p:cNvPr id="13" name="Text Placeholder 10">
            <a:extLst>
              <a:ext uri="{FF2B5EF4-FFF2-40B4-BE49-F238E27FC236}">
                <a16:creationId xmlns:a16="http://schemas.microsoft.com/office/drawing/2014/main" id="{51758243-C023-46F4-AA0D-115263FADCFC}"/>
              </a:ext>
            </a:extLst>
          </p:cNvPr>
          <p:cNvSpPr>
            <a:spLocks noGrp="1"/>
          </p:cNvSpPr>
          <p:nvPr>
            <p:ph type="body" sz="quarter" idx="34" hasCustomPrompt="1"/>
          </p:nvPr>
        </p:nvSpPr>
        <p:spPr>
          <a:xfrm>
            <a:off x="496500" y="3128324"/>
            <a:ext cx="2589600" cy="861420"/>
          </a:xfrm>
        </p:spPr>
        <p:txBody>
          <a:bodyPr>
            <a:normAutofit/>
          </a:bodyPr>
          <a:lstStyle>
            <a:lvl1pPr marL="0" indent="0" algn="ctr">
              <a:lnSpc>
                <a:spcPts val="1700"/>
              </a:lnSpc>
              <a:buNone/>
              <a:defRPr sz="1200">
                <a:solidFill>
                  <a:schemeClr val="accent1"/>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id="{6CE54372-39E4-429B-909F-1B393078547E}"/>
              </a:ext>
            </a:extLst>
          </p:cNvPr>
          <p:cNvSpPr>
            <a:spLocks noGrp="1"/>
          </p:cNvSpPr>
          <p:nvPr>
            <p:ph type="body" sz="quarter" idx="35" hasCustomPrompt="1"/>
          </p:nvPr>
        </p:nvSpPr>
        <p:spPr>
          <a:xfrm>
            <a:off x="496500" y="4530478"/>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3</a:t>
            </a:r>
            <a:endParaRPr lang="en-ZA"/>
          </a:p>
        </p:txBody>
      </p:sp>
      <p:sp>
        <p:nvSpPr>
          <p:cNvPr id="16" name="Text Placeholder 10">
            <a:extLst>
              <a:ext uri="{FF2B5EF4-FFF2-40B4-BE49-F238E27FC236}">
                <a16:creationId xmlns:a16="http://schemas.microsoft.com/office/drawing/2014/main" id="{180615B5-AB0C-4460-96CC-11C15E7D74F1}"/>
              </a:ext>
            </a:extLst>
          </p:cNvPr>
          <p:cNvSpPr>
            <a:spLocks noGrp="1"/>
          </p:cNvSpPr>
          <p:nvPr>
            <p:ph type="body" sz="quarter" idx="36" hasCustomPrompt="1"/>
          </p:nvPr>
        </p:nvSpPr>
        <p:spPr>
          <a:xfrm>
            <a:off x="496500" y="4954196"/>
            <a:ext cx="2589600" cy="861420"/>
          </a:xfrm>
        </p:spPr>
        <p:txBody>
          <a:bodyPr>
            <a:normAutofit/>
          </a:bodyPr>
          <a:lstStyle>
            <a:lvl1pPr marL="0" indent="0" algn="ctr">
              <a:lnSpc>
                <a:spcPts val="1700"/>
              </a:lnSpc>
              <a:buNone/>
              <a:defRPr sz="1200">
                <a:solidFill>
                  <a:schemeClr val="accent1"/>
                </a:solidFill>
              </a:defRPr>
            </a:lvl1pPr>
          </a:lstStyle>
          <a:p>
            <a:pPr lvl="0"/>
            <a:r>
              <a:rPr lang="en-US"/>
              <a:t>Bullet Description</a:t>
            </a:r>
            <a:endParaRPr lang="en-ZA"/>
          </a:p>
        </p:txBody>
      </p:sp>
      <p:sp>
        <p:nvSpPr>
          <p:cNvPr id="17" name="Text Placeholder 8">
            <a:extLst>
              <a:ext uri="{FF2B5EF4-FFF2-40B4-BE49-F238E27FC236}">
                <a16:creationId xmlns:a16="http://schemas.microsoft.com/office/drawing/2014/main" id="{09C3E351-39C7-4529-B6CD-B0EF6A4BB0DD}"/>
              </a:ext>
            </a:extLst>
          </p:cNvPr>
          <p:cNvSpPr>
            <a:spLocks noGrp="1"/>
          </p:cNvSpPr>
          <p:nvPr>
            <p:ph type="body" sz="quarter" idx="37" hasCustomPrompt="1"/>
          </p:nvPr>
        </p:nvSpPr>
        <p:spPr>
          <a:xfrm>
            <a:off x="9105900" y="2704606"/>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2</a:t>
            </a:r>
            <a:endParaRPr lang="en-ZA"/>
          </a:p>
        </p:txBody>
      </p:sp>
      <p:sp>
        <p:nvSpPr>
          <p:cNvPr id="18" name="Text Placeholder 10">
            <a:extLst>
              <a:ext uri="{FF2B5EF4-FFF2-40B4-BE49-F238E27FC236}">
                <a16:creationId xmlns:a16="http://schemas.microsoft.com/office/drawing/2014/main" id="{0762CB53-1EBD-4B1E-8562-33910E883348}"/>
              </a:ext>
            </a:extLst>
          </p:cNvPr>
          <p:cNvSpPr>
            <a:spLocks noGrp="1"/>
          </p:cNvSpPr>
          <p:nvPr>
            <p:ph type="body" sz="quarter" idx="38" hasCustomPrompt="1"/>
          </p:nvPr>
        </p:nvSpPr>
        <p:spPr>
          <a:xfrm>
            <a:off x="9105900" y="3128324"/>
            <a:ext cx="2589600" cy="861420"/>
          </a:xfrm>
        </p:spPr>
        <p:txBody>
          <a:bodyPr>
            <a:normAutofit/>
          </a:bodyPr>
          <a:lstStyle>
            <a:lvl1pPr marL="0" indent="0" algn="ctr">
              <a:lnSpc>
                <a:spcPts val="1700"/>
              </a:lnSpc>
              <a:buNone/>
              <a:defRPr sz="1200">
                <a:solidFill>
                  <a:schemeClr val="accent1"/>
                </a:solidFill>
              </a:defRPr>
            </a:lvl1pPr>
          </a:lstStyle>
          <a:p>
            <a:pPr lvl="0"/>
            <a:r>
              <a:rPr lang="en-US"/>
              <a:t>Bullet Description</a:t>
            </a:r>
            <a:endParaRPr lang="en-ZA"/>
          </a:p>
        </p:txBody>
      </p:sp>
      <p:sp>
        <p:nvSpPr>
          <p:cNvPr id="19" name="Text Placeholder 8">
            <a:extLst>
              <a:ext uri="{FF2B5EF4-FFF2-40B4-BE49-F238E27FC236}">
                <a16:creationId xmlns:a16="http://schemas.microsoft.com/office/drawing/2014/main" id="{7F9CB6CB-1D5E-4484-BDCC-67FDE981AA7C}"/>
              </a:ext>
            </a:extLst>
          </p:cNvPr>
          <p:cNvSpPr>
            <a:spLocks noGrp="1"/>
          </p:cNvSpPr>
          <p:nvPr>
            <p:ph type="body" sz="quarter" idx="39" hasCustomPrompt="1"/>
          </p:nvPr>
        </p:nvSpPr>
        <p:spPr>
          <a:xfrm>
            <a:off x="9105900" y="4530478"/>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4</a:t>
            </a:r>
            <a:endParaRPr lang="en-ZA"/>
          </a:p>
        </p:txBody>
      </p:sp>
      <p:sp>
        <p:nvSpPr>
          <p:cNvPr id="20" name="Text Placeholder 10">
            <a:extLst>
              <a:ext uri="{FF2B5EF4-FFF2-40B4-BE49-F238E27FC236}">
                <a16:creationId xmlns:a16="http://schemas.microsoft.com/office/drawing/2014/main" id="{8229F1D8-00A2-407C-974C-4F22FE98AB1C}"/>
              </a:ext>
            </a:extLst>
          </p:cNvPr>
          <p:cNvSpPr>
            <a:spLocks noGrp="1"/>
          </p:cNvSpPr>
          <p:nvPr>
            <p:ph type="body" sz="quarter" idx="40" hasCustomPrompt="1"/>
          </p:nvPr>
        </p:nvSpPr>
        <p:spPr>
          <a:xfrm>
            <a:off x="9105900" y="4954196"/>
            <a:ext cx="2589600" cy="861420"/>
          </a:xfrm>
        </p:spPr>
        <p:txBody>
          <a:bodyPr>
            <a:normAutofit/>
          </a:bodyPr>
          <a:lstStyle>
            <a:lvl1pPr marL="0" indent="0" algn="ctr">
              <a:lnSpc>
                <a:spcPts val="1700"/>
              </a:lnSpc>
              <a:buNone/>
              <a:defRPr sz="1200">
                <a:solidFill>
                  <a:schemeClr val="accent1"/>
                </a:solidFill>
              </a:defRPr>
            </a:lvl1pPr>
          </a:lstStyle>
          <a:p>
            <a:pPr lvl="0"/>
            <a:r>
              <a:rPr lang="en-US"/>
              <a:t>Bullet Description</a:t>
            </a:r>
            <a:endParaRPr lang="en-ZA"/>
          </a:p>
        </p:txBody>
      </p:sp>
      <p:sp>
        <p:nvSpPr>
          <p:cNvPr id="22" name="Date Placeholder 2">
            <a:extLst>
              <a:ext uri="{FF2B5EF4-FFF2-40B4-BE49-F238E27FC236}">
                <a16:creationId xmlns:a16="http://schemas.microsoft.com/office/drawing/2014/main" id="{7E9D7FB7-F0D3-47C2-95E6-B2D047FF2350}"/>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r>
              <a:rPr lang="en-US"/>
              <a:t>6/22/20XX</a:t>
            </a:r>
            <a:endParaRPr lang="en-US" dirty="0"/>
          </a:p>
        </p:txBody>
      </p:sp>
      <p:sp>
        <p:nvSpPr>
          <p:cNvPr id="23" name="Footer Placeholder 3">
            <a:extLst>
              <a:ext uri="{FF2B5EF4-FFF2-40B4-BE49-F238E27FC236}">
                <a16:creationId xmlns:a16="http://schemas.microsoft.com/office/drawing/2014/main" id="{C73EC134-FDBF-4113-B825-23125EE8675C}"/>
              </a:ext>
            </a:extLst>
          </p:cNvPr>
          <p:cNvSpPr>
            <a:spLocks noGrp="1"/>
          </p:cNvSpPr>
          <p:nvPr>
            <p:ph type="ftr" sz="quarter" idx="11"/>
          </p:nvPr>
        </p:nvSpPr>
        <p:spPr>
          <a:xfrm>
            <a:off x="4038600" y="6356350"/>
            <a:ext cx="4114800" cy="365125"/>
          </a:xfrm>
        </p:spPr>
        <p:txBody>
          <a:bodyPr/>
          <a:lstStyle>
            <a:lvl1pPr>
              <a:defRPr>
                <a:solidFill>
                  <a:schemeClr val="accent1"/>
                </a:solidFill>
              </a:defRPr>
            </a:lvl1pPr>
          </a:lstStyle>
          <a:p>
            <a:r>
              <a:rPr lang="en-US" dirty="0"/>
              <a:t>Pitch deck</a:t>
            </a:r>
          </a:p>
        </p:txBody>
      </p:sp>
      <p:sp>
        <p:nvSpPr>
          <p:cNvPr id="24" name="Slide Number Placeholder 4">
            <a:extLst>
              <a:ext uri="{FF2B5EF4-FFF2-40B4-BE49-F238E27FC236}">
                <a16:creationId xmlns:a16="http://schemas.microsoft.com/office/drawing/2014/main" id="{12C2DA51-699D-4FD6-9B2A-2FA0915C710E}"/>
              </a:ext>
            </a:extLst>
          </p:cNvPr>
          <p:cNvSpPr>
            <a:spLocks noGrp="1"/>
          </p:cNvSpPr>
          <p:nvPr>
            <p:ph type="sldNum" sz="quarter" idx="12"/>
          </p:nvPr>
        </p:nvSpPr>
        <p:spPr>
          <a:xfrm>
            <a:off x="8610600" y="6356350"/>
            <a:ext cx="2743200" cy="365125"/>
          </a:xfrm>
        </p:spPr>
        <p:txBody>
          <a:bodyPr/>
          <a:lstStyle>
            <a:lvl1pPr>
              <a:defRPr>
                <a:solidFill>
                  <a:schemeClr val="accent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oint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035800" y="473869"/>
            <a:ext cx="4603750" cy="1226572"/>
          </a:xfrm>
        </p:spPr>
        <p:txBody>
          <a:bodyPr anchor="b">
            <a:normAutofit/>
          </a:bodyPr>
          <a:lstStyle>
            <a:lvl1pPr>
              <a:defRPr sz="4400">
                <a:solidFill>
                  <a:schemeClr val="accent3"/>
                </a:solidFill>
              </a:defRPr>
            </a:lvl1pPr>
          </a:lstStyle>
          <a:p>
            <a:r>
              <a:rPr lang="en-US"/>
              <a:t>Click to edit Master title style</a:t>
            </a:r>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7445828" y="2468880"/>
            <a:ext cx="3888921"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0" name="Picture 9">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358467" y="0"/>
            <a:ext cx="304268" cy="6858000"/>
          </a:xfrm>
          <a:prstGeom prst="rect">
            <a:avLst/>
          </a:prstGeom>
        </p:spPr>
      </p:pic>
      <p:sp>
        <p:nvSpPr>
          <p:cNvPr id="12" name="Picture Placeholder 11">
            <a:extLst>
              <a:ext uri="{FF2B5EF4-FFF2-40B4-BE49-F238E27FC236}">
                <a16:creationId xmlns:a16="http://schemas.microsoft.com/office/drawing/2014/main" id="{8C140FD9-A97C-40A2-A8B8-84D503A3C4BD}"/>
              </a:ext>
            </a:extLst>
          </p:cNvPr>
          <p:cNvSpPr>
            <a:spLocks noGrp="1"/>
          </p:cNvSpPr>
          <p:nvPr>
            <p:ph type="pic" sz="quarter" idx="13"/>
          </p:nvPr>
        </p:nvSpPr>
        <p:spPr>
          <a:xfrm>
            <a:off x="1" y="0"/>
            <a:ext cx="6358466" cy="6857999"/>
          </a:xfrm>
        </p:spPr>
        <p:txBody>
          <a:bodyPr/>
          <a:lstStyle/>
          <a:p>
            <a:endParaRPr lang="en-US" dirty="0"/>
          </a:p>
        </p:txBody>
      </p:sp>
      <p:cxnSp>
        <p:nvCxnSpPr>
          <p:cNvPr id="14" name="Straight Connector 13">
            <a:extLst>
              <a:ext uri="{FF2B5EF4-FFF2-40B4-BE49-F238E27FC236}">
                <a16:creationId xmlns:a16="http://schemas.microsoft.com/office/drawing/2014/main" id="{7A83CD18-0EF9-4AC6-87C8-0A5C8F9F2CA9}"/>
              </a:ext>
            </a:extLst>
          </p:cNvPr>
          <p:cNvCxnSpPr>
            <a:cxnSpLocks/>
          </p:cNvCxnSpPr>
          <p:nvPr userDrawn="1"/>
        </p:nvCxnSpPr>
        <p:spPr>
          <a:xfrm>
            <a:off x="7256237" y="2928256"/>
            <a:ext cx="0" cy="6966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B506012-914F-463E-9582-CE719EAD470E}"/>
              </a:ext>
            </a:extLst>
          </p:cNvPr>
          <p:cNvSpPr>
            <a:spLocks noGrp="1"/>
          </p:cNvSpPr>
          <p:nvPr>
            <p:ph type="body" idx="15" hasCustomPrompt="1"/>
          </p:nvPr>
        </p:nvSpPr>
        <p:spPr>
          <a:xfrm>
            <a:off x="7117447" y="2468617"/>
            <a:ext cx="410028" cy="459639"/>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1.</a:t>
            </a:r>
          </a:p>
        </p:txBody>
      </p:sp>
      <p:sp>
        <p:nvSpPr>
          <p:cNvPr id="20" name="Text Placeholder 2">
            <a:extLst>
              <a:ext uri="{FF2B5EF4-FFF2-40B4-BE49-F238E27FC236}">
                <a16:creationId xmlns:a16="http://schemas.microsoft.com/office/drawing/2014/main" id="{3B07FC46-2A60-4E96-A309-C03E813082E8}"/>
              </a:ext>
            </a:extLst>
          </p:cNvPr>
          <p:cNvSpPr>
            <a:spLocks noGrp="1"/>
          </p:cNvSpPr>
          <p:nvPr>
            <p:ph type="body" idx="16"/>
          </p:nvPr>
        </p:nvSpPr>
        <p:spPr>
          <a:xfrm>
            <a:off x="7445828" y="3808800"/>
            <a:ext cx="3888921"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7DB6CAB0-C8FA-4599-AB8C-A2AEED800C6B}"/>
              </a:ext>
            </a:extLst>
          </p:cNvPr>
          <p:cNvSpPr>
            <a:spLocks noGrp="1"/>
          </p:cNvSpPr>
          <p:nvPr>
            <p:ph type="body" idx="18"/>
          </p:nvPr>
        </p:nvSpPr>
        <p:spPr>
          <a:xfrm>
            <a:off x="7445828" y="5101562"/>
            <a:ext cx="3888921"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Text Placeholder 2">
            <a:extLst>
              <a:ext uri="{FF2B5EF4-FFF2-40B4-BE49-F238E27FC236}">
                <a16:creationId xmlns:a16="http://schemas.microsoft.com/office/drawing/2014/main" id="{FCE75E29-1E56-4BC2-9665-A103D29D944B}"/>
              </a:ext>
            </a:extLst>
          </p:cNvPr>
          <p:cNvSpPr>
            <a:spLocks noGrp="1"/>
          </p:cNvSpPr>
          <p:nvPr>
            <p:ph type="body" idx="20" hasCustomPrompt="1"/>
          </p:nvPr>
        </p:nvSpPr>
        <p:spPr>
          <a:xfrm>
            <a:off x="7117447" y="3808800"/>
            <a:ext cx="410028" cy="459639"/>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2.</a:t>
            </a:r>
          </a:p>
        </p:txBody>
      </p:sp>
      <p:sp>
        <p:nvSpPr>
          <p:cNvPr id="26" name="Text Placeholder 2">
            <a:extLst>
              <a:ext uri="{FF2B5EF4-FFF2-40B4-BE49-F238E27FC236}">
                <a16:creationId xmlns:a16="http://schemas.microsoft.com/office/drawing/2014/main" id="{24A65D09-92B8-4044-9560-43DACBD6E367}"/>
              </a:ext>
            </a:extLst>
          </p:cNvPr>
          <p:cNvSpPr>
            <a:spLocks noGrp="1"/>
          </p:cNvSpPr>
          <p:nvPr>
            <p:ph type="body" idx="21" hasCustomPrompt="1"/>
          </p:nvPr>
        </p:nvSpPr>
        <p:spPr>
          <a:xfrm>
            <a:off x="7117447" y="5101562"/>
            <a:ext cx="410028" cy="459639"/>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3.</a:t>
            </a:r>
          </a:p>
        </p:txBody>
      </p:sp>
      <p:cxnSp>
        <p:nvCxnSpPr>
          <p:cNvPr id="13" name="Straight Connector 12">
            <a:extLst>
              <a:ext uri="{FF2B5EF4-FFF2-40B4-BE49-F238E27FC236}">
                <a16:creationId xmlns:a16="http://schemas.microsoft.com/office/drawing/2014/main" id="{0AF3E8EA-AD86-4D53-99F2-514C73069694}"/>
              </a:ext>
            </a:extLst>
          </p:cNvPr>
          <p:cNvCxnSpPr>
            <a:cxnSpLocks/>
          </p:cNvCxnSpPr>
          <p:nvPr userDrawn="1"/>
        </p:nvCxnSpPr>
        <p:spPr>
          <a:xfrm>
            <a:off x="7256237" y="4268439"/>
            <a:ext cx="0" cy="6966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Date Placeholder 3">
            <a:extLst>
              <a:ext uri="{FF2B5EF4-FFF2-40B4-BE49-F238E27FC236}">
                <a16:creationId xmlns:a16="http://schemas.microsoft.com/office/drawing/2014/main" id="{A21C585D-982F-4820-83DB-2EC69C557448}"/>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r>
              <a:rPr lang="en-US"/>
              <a:t>6/22/20XX</a:t>
            </a:r>
            <a:endParaRPr lang="en-US" dirty="0"/>
          </a:p>
        </p:txBody>
      </p:sp>
      <p:sp>
        <p:nvSpPr>
          <p:cNvPr id="29" name="Footer Placeholder 4">
            <a:extLst>
              <a:ext uri="{FF2B5EF4-FFF2-40B4-BE49-F238E27FC236}">
                <a16:creationId xmlns:a16="http://schemas.microsoft.com/office/drawing/2014/main" id="{CF6BFE9E-EF76-481D-9C8A-7AB36DF5E35B}"/>
              </a:ext>
            </a:extLst>
          </p:cNvPr>
          <p:cNvSpPr>
            <a:spLocks noGrp="1"/>
          </p:cNvSpPr>
          <p:nvPr>
            <p:ph type="ftr" sz="quarter" idx="11"/>
          </p:nvPr>
        </p:nvSpPr>
        <p:spPr>
          <a:xfrm>
            <a:off x="7035799" y="6356350"/>
            <a:ext cx="2772229" cy="365125"/>
          </a:xfrm>
        </p:spPr>
        <p:txBody>
          <a:bodyPr/>
          <a:lstStyle>
            <a:lvl1pPr algn="l">
              <a:defRPr>
                <a:solidFill>
                  <a:schemeClr val="accent3">
                    <a:lumMod val="60000"/>
                    <a:lumOff val="40000"/>
                  </a:schemeClr>
                </a:solidFill>
              </a:defRPr>
            </a:lvl1pPr>
          </a:lstStyle>
          <a:p>
            <a:r>
              <a:rPr lang="en-US" dirty="0"/>
              <a:t>Pitch deck</a:t>
            </a:r>
          </a:p>
        </p:txBody>
      </p:sp>
      <p:sp>
        <p:nvSpPr>
          <p:cNvPr id="30" name="Slide Number Placeholder 5">
            <a:extLst>
              <a:ext uri="{FF2B5EF4-FFF2-40B4-BE49-F238E27FC236}">
                <a16:creationId xmlns:a16="http://schemas.microsoft.com/office/drawing/2014/main" id="{CD8FBCDE-F8D9-49DC-B34B-2D3463C50930}"/>
              </a:ext>
            </a:extLst>
          </p:cNvPr>
          <p:cNvSpPr>
            <a:spLocks noGrp="1"/>
          </p:cNvSpPr>
          <p:nvPr>
            <p:ph type="sldNum" sz="quarter" idx="12"/>
          </p:nvPr>
        </p:nvSpPr>
        <p:spPr>
          <a:xfrm>
            <a:off x="10036628" y="6356350"/>
            <a:ext cx="1317171" cy="365125"/>
          </a:xfrm>
        </p:spPr>
        <p:txBody>
          <a:bodyPr/>
          <a:lstStyle>
            <a:lvl1pPr>
              <a:defRPr>
                <a:solidFill>
                  <a:schemeClr val="accent3">
                    <a:lumMod val="60000"/>
                    <a:lumOff val="4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4245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pic>
        <p:nvPicPr>
          <p:cNvPr id="12" name="Picture 11" descr="A picture containing outdoor, sky, nature, dune&#10;&#10;Description automatically generated">
            <a:extLst>
              <a:ext uri="{FF2B5EF4-FFF2-40B4-BE49-F238E27FC236}">
                <a16:creationId xmlns:a16="http://schemas.microsoft.com/office/drawing/2014/main" id="{9996762E-98CA-45F3-8778-C77264B5047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301"/>
          <a:stretch/>
        </p:blipFill>
        <p:spPr>
          <a:xfrm>
            <a:off x="0" y="0"/>
            <a:ext cx="4446270" cy="6879772"/>
          </a:xfrm>
          <a:prstGeom prst="rect">
            <a:avLst/>
          </a:prstGeom>
        </p:spPr>
      </p:pic>
      <p:cxnSp>
        <p:nvCxnSpPr>
          <p:cNvPr id="14" name="Straight Connector 13">
            <a:extLst>
              <a:ext uri="{FF2B5EF4-FFF2-40B4-BE49-F238E27FC236}">
                <a16:creationId xmlns:a16="http://schemas.microsoft.com/office/drawing/2014/main" id="{E6BAFCD4-E08A-4CBF-B3C6-F99D6523EB03}"/>
              </a:ext>
            </a:extLst>
          </p:cNvPr>
          <p:cNvCxnSpPr>
            <a:cxnSpLocks/>
          </p:cNvCxnSpPr>
          <p:nvPr userDrawn="1"/>
        </p:nvCxnSpPr>
        <p:spPr>
          <a:xfrm flipH="1">
            <a:off x="3752850" y="4047144"/>
            <a:ext cx="84391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4">
            <a:extLst>
              <a:ext uri="{FF2B5EF4-FFF2-40B4-BE49-F238E27FC236}">
                <a16:creationId xmlns:a16="http://schemas.microsoft.com/office/drawing/2014/main" id="{7DB9F2E2-2FA7-41DA-91AC-B4A535BFF534}"/>
              </a:ext>
            </a:extLst>
          </p:cNvPr>
          <p:cNvSpPr>
            <a:spLocks noGrp="1" noChangeAspect="1"/>
          </p:cNvSpPr>
          <p:nvPr>
            <p:ph type="body" sz="quarter" idx="14"/>
          </p:nvPr>
        </p:nvSpPr>
        <p:spPr>
          <a:xfrm>
            <a:off x="2542032" y="1033272"/>
            <a:ext cx="4690872" cy="4690872"/>
          </a:xfrm>
          <a:noFill/>
        </p:spPr>
        <p:txBody>
          <a:bodyPr spcFirstLastPara="1" wrap="square" lIns="91440" tIns="45720" rIns="91440" bIns="45720" numCol="1">
            <a:prstTxWarp prst="textCircle">
              <a:avLst/>
            </a:prstTxWarp>
            <a:spAutoFit/>
          </a:bodyPr>
          <a:lstStyle>
            <a:lvl1pPr>
              <a:defRPr lang="en-US" sz="3200" b="0" cap="all" spc="0" baseline="0" dirty="0">
                <a:ln w="0"/>
                <a:solidFill>
                  <a:schemeClr val="accent1">
                    <a:lumMod val="75000"/>
                    <a:alpha val="70000"/>
                  </a:schemeClr>
                </a:solidFill>
              </a:defRPr>
            </a:lvl1pPr>
          </a:lstStyle>
          <a:p>
            <a:pPr marL="0" lvl="0" algn="ctr"/>
            <a:r>
              <a:rPr lang="en-US" dirty="0"/>
              <a:t>Click to edit Master text styles</a:t>
            </a:r>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3628558" y="2171699"/>
            <a:ext cx="7581900" cy="1681163"/>
          </a:xfrm>
        </p:spPr>
        <p:txBody>
          <a:bodyPr anchor="b">
            <a:noAutofit/>
          </a:bodyPr>
          <a:lstStyle>
            <a:lvl1pPr algn="l">
              <a:defRPr sz="66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48088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accent1"/>
        </a:solidFill>
        <a:effectLst/>
      </p:bgPr>
    </p:bg>
    <p:spTree>
      <p:nvGrpSpPr>
        <p:cNvPr id="1" name=""/>
        <p:cNvGrpSpPr/>
        <p:nvPr/>
      </p:nvGrpSpPr>
      <p:grpSpPr>
        <a:xfrm>
          <a:off x="0" y="0"/>
          <a:ext cx="0" cy="0"/>
          <a:chOff x="0" y="0"/>
          <a:chExt cx="0" cy="0"/>
        </a:xfrm>
      </p:grpSpPr>
      <p:pic>
        <p:nvPicPr>
          <p:cNvPr id="4" name="Picture 3" descr="A group of people riding horses&#10;&#10;Description automatically generated with medium confidence">
            <a:extLst>
              <a:ext uri="{FF2B5EF4-FFF2-40B4-BE49-F238E27FC236}">
                <a16:creationId xmlns:a16="http://schemas.microsoft.com/office/drawing/2014/main" id="{E72A4962-4D36-46EC-8ABF-17FD991808C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2230D65-DB5A-4BE3-9C4F-2537D5FDECB5}"/>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accent3"/>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356050"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1</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356050" y="4644390"/>
            <a:ext cx="1980000" cy="1116118"/>
          </a:xfrm>
        </p:spPr>
        <p:txBody>
          <a:bodyPr>
            <a:normAutofit/>
          </a:bodyPr>
          <a:lstStyle>
            <a:lvl1pPr marL="0" indent="0" algn="ctr">
              <a:lnSpc>
                <a:spcPts val="1700"/>
              </a:lnSpc>
              <a:buNone/>
              <a:defRPr sz="1200">
                <a:solidFill>
                  <a:schemeClr val="accent3"/>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06000"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2</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06000" y="4644390"/>
            <a:ext cx="1980000"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855950"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3</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855950" y="4644390"/>
            <a:ext cx="1980000"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6" name="Content Placeholder 15">
            <a:extLst>
              <a:ext uri="{FF2B5EF4-FFF2-40B4-BE49-F238E27FC236}">
                <a16:creationId xmlns:a16="http://schemas.microsoft.com/office/drawing/2014/main" id="{FF934EF9-BF0B-4A73-8F03-1BA80EE0608B}"/>
              </a:ext>
            </a:extLst>
          </p:cNvPr>
          <p:cNvSpPr>
            <a:spLocks noGrp="1"/>
          </p:cNvSpPr>
          <p:nvPr>
            <p:ph sz="quarter" idx="46"/>
          </p:nvPr>
        </p:nvSpPr>
        <p:spPr>
          <a:xfrm>
            <a:off x="2602150" y="2209231"/>
            <a:ext cx="1487800" cy="1487801"/>
          </a:xfrm>
        </p:spPr>
        <p:txBody>
          <a:bodyPr/>
          <a:lstStyle>
            <a:lvl1pPr marL="0" indent="0">
              <a:buNone/>
              <a:defRPr>
                <a:solidFill>
                  <a:schemeClr val="accent3"/>
                </a:solidFill>
              </a:defRPr>
            </a:lvl1pPr>
          </a:lstStyle>
          <a:p>
            <a:pPr lvl="0"/>
            <a:endParaRPr lang="en-US"/>
          </a:p>
        </p:txBody>
      </p:sp>
      <p:sp>
        <p:nvSpPr>
          <p:cNvPr id="23" name="Content Placeholder 15">
            <a:extLst>
              <a:ext uri="{FF2B5EF4-FFF2-40B4-BE49-F238E27FC236}">
                <a16:creationId xmlns:a16="http://schemas.microsoft.com/office/drawing/2014/main" id="{B86A7EE6-1FE6-48B5-8747-AB276F95128F}"/>
              </a:ext>
            </a:extLst>
          </p:cNvPr>
          <p:cNvSpPr>
            <a:spLocks noGrp="1"/>
          </p:cNvSpPr>
          <p:nvPr>
            <p:ph sz="quarter" idx="49"/>
          </p:nvPr>
        </p:nvSpPr>
        <p:spPr>
          <a:xfrm>
            <a:off x="5352100" y="2209231"/>
            <a:ext cx="1487800" cy="1487801"/>
          </a:xfrm>
        </p:spPr>
        <p:txBody>
          <a:bodyPr/>
          <a:lstStyle>
            <a:lvl1pPr marL="0" indent="0">
              <a:buNone/>
              <a:defRPr>
                <a:solidFill>
                  <a:schemeClr val="accent3"/>
                </a:solidFill>
              </a:defRPr>
            </a:lvl1pPr>
          </a:lstStyle>
          <a:p>
            <a:pPr lvl="0"/>
            <a:endParaRPr lang="en-US"/>
          </a:p>
        </p:txBody>
      </p:sp>
      <p:sp>
        <p:nvSpPr>
          <p:cNvPr id="24" name="Content Placeholder 15">
            <a:extLst>
              <a:ext uri="{FF2B5EF4-FFF2-40B4-BE49-F238E27FC236}">
                <a16:creationId xmlns:a16="http://schemas.microsoft.com/office/drawing/2014/main" id="{5C937C49-EB73-4979-B8CF-CACF0EA242DA}"/>
              </a:ext>
            </a:extLst>
          </p:cNvPr>
          <p:cNvSpPr>
            <a:spLocks noGrp="1"/>
          </p:cNvSpPr>
          <p:nvPr>
            <p:ph sz="quarter" idx="50"/>
          </p:nvPr>
        </p:nvSpPr>
        <p:spPr>
          <a:xfrm>
            <a:off x="8102050" y="2209231"/>
            <a:ext cx="1487800" cy="1487801"/>
          </a:xfrm>
        </p:spPr>
        <p:txBody>
          <a:bodyPr/>
          <a:lstStyle>
            <a:lvl1pPr marL="0" indent="0">
              <a:buNone/>
              <a:defRPr>
                <a:solidFill>
                  <a:schemeClr val="accent3"/>
                </a:solidFill>
              </a:defRPr>
            </a:lvl1pPr>
          </a:lstStyle>
          <a:p>
            <a:pPr lvl="0"/>
            <a:endParaRPr lang="en-US"/>
          </a:p>
        </p:txBody>
      </p:sp>
      <p:cxnSp>
        <p:nvCxnSpPr>
          <p:cNvPr id="26" name="Straight Connector 25">
            <a:extLst>
              <a:ext uri="{FF2B5EF4-FFF2-40B4-BE49-F238E27FC236}">
                <a16:creationId xmlns:a16="http://schemas.microsoft.com/office/drawing/2014/main" id="{C2FC193C-7F61-40CA-B97F-DE9D338DC965}"/>
              </a:ext>
            </a:extLst>
          </p:cNvPr>
          <p:cNvCxnSpPr>
            <a:cxnSpLocks/>
          </p:cNvCxnSpPr>
          <p:nvPr userDrawn="1"/>
        </p:nvCxnSpPr>
        <p:spPr>
          <a:xfrm>
            <a:off x="2888850"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86C94F-FF53-46BA-B125-57E5D572D064}"/>
              </a:ext>
            </a:extLst>
          </p:cNvPr>
          <p:cNvCxnSpPr>
            <a:cxnSpLocks/>
          </p:cNvCxnSpPr>
          <p:nvPr userDrawn="1"/>
        </p:nvCxnSpPr>
        <p:spPr>
          <a:xfrm>
            <a:off x="5638800"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C882BF-032B-4B67-AF3E-CF79FBCC4FD4}"/>
              </a:ext>
            </a:extLst>
          </p:cNvPr>
          <p:cNvCxnSpPr>
            <a:cxnSpLocks/>
          </p:cNvCxnSpPr>
          <p:nvPr userDrawn="1"/>
        </p:nvCxnSpPr>
        <p:spPr>
          <a:xfrm>
            <a:off x="8358922"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Footer Placeholder 5">
            <a:extLst>
              <a:ext uri="{FF2B5EF4-FFF2-40B4-BE49-F238E27FC236}">
                <a16:creationId xmlns:a16="http://schemas.microsoft.com/office/drawing/2014/main" id="{148E808A-AB67-4B52-B35C-7487342F4ADD}"/>
              </a:ext>
            </a:extLst>
          </p:cNvPr>
          <p:cNvSpPr>
            <a:spLocks noGrp="1"/>
          </p:cNvSpPr>
          <p:nvPr>
            <p:ph type="ftr" sz="quarter" idx="10"/>
          </p:nvPr>
        </p:nvSpPr>
        <p:spPr>
          <a:xfrm>
            <a:off x="4038600" y="6497865"/>
            <a:ext cx="4114800" cy="365125"/>
          </a:xfrm>
        </p:spPr>
        <p:txBody>
          <a:bodyPr/>
          <a:lstStyle>
            <a:lvl1pPr>
              <a:defRPr>
                <a:solidFill>
                  <a:schemeClr val="accent1"/>
                </a:solidFill>
              </a:defRPr>
            </a:lvl1pPr>
          </a:lstStyle>
          <a:p>
            <a:r>
              <a:rPr lang="en-ZA" dirty="0"/>
              <a:t>Pitch deck</a:t>
            </a:r>
          </a:p>
        </p:txBody>
      </p:sp>
      <p:sp>
        <p:nvSpPr>
          <p:cNvPr id="29" name="Slide Number Placeholder 6">
            <a:extLst>
              <a:ext uri="{FF2B5EF4-FFF2-40B4-BE49-F238E27FC236}">
                <a16:creationId xmlns:a16="http://schemas.microsoft.com/office/drawing/2014/main" id="{88B2564D-D1B9-47FE-9DC9-1BB5316148CE}"/>
              </a:ext>
            </a:extLst>
          </p:cNvPr>
          <p:cNvSpPr>
            <a:spLocks noGrp="1"/>
          </p:cNvSpPr>
          <p:nvPr>
            <p:ph type="sldNum" sz="quarter" idx="11"/>
          </p:nvPr>
        </p:nvSpPr>
        <p:spPr>
          <a:xfrm>
            <a:off x="8610600" y="6497865"/>
            <a:ext cx="2743200" cy="365125"/>
          </a:xfrm>
        </p:spPr>
        <p:txBody>
          <a:bodyPr/>
          <a:lstStyle>
            <a:lvl1pPr>
              <a:defRPr>
                <a:solidFill>
                  <a:schemeClr val="accent1"/>
                </a:solidFill>
              </a:defRPr>
            </a:lvl1pPr>
          </a:lstStyle>
          <a:p>
            <a:fld id="{19B51A1E-902D-48AF-9020-955120F399B6}" type="slidenum">
              <a:rPr lang="en-ZA" smtClean="0"/>
              <a:pPr/>
              <a:t>‹#›</a:t>
            </a:fld>
            <a:endParaRPr lang="en-ZA" dirty="0"/>
          </a:p>
        </p:txBody>
      </p:sp>
      <p:sp>
        <p:nvSpPr>
          <p:cNvPr id="31" name="Date Placeholder 3">
            <a:extLst>
              <a:ext uri="{FF2B5EF4-FFF2-40B4-BE49-F238E27FC236}">
                <a16:creationId xmlns:a16="http://schemas.microsoft.com/office/drawing/2014/main" id="{E250C28C-FA72-4324-9DA9-3AE75077DBD1}"/>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r>
              <a:rPr lang="en-US"/>
              <a:t>6/22/20XX</a:t>
            </a:r>
            <a:endParaRPr lang="en-US" dirty="0"/>
          </a:p>
        </p:txBody>
      </p:sp>
    </p:spTree>
    <p:extLst>
      <p:ext uri="{BB962C8B-B14F-4D97-AF65-F5344CB8AC3E}">
        <p14:creationId xmlns:p14="http://schemas.microsoft.com/office/powerpoint/2010/main" val="155802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oints with 2 pictures">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439025" y="0"/>
            <a:ext cx="4752975" cy="6858000"/>
          </a:xfrm>
          <a:prstGeom prst="rect">
            <a:avLst/>
          </a:prstGeom>
        </p:spPr>
      </p:pic>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838200" y="473869"/>
            <a:ext cx="4603750" cy="1226572"/>
          </a:xfrm>
        </p:spPr>
        <p:txBody>
          <a:bodyPr anchor="b">
            <a:normAutofit/>
          </a:bodyPr>
          <a:lstStyle>
            <a:lvl1pPr>
              <a:defRPr sz="4400">
                <a:solidFill>
                  <a:schemeClr val="accent3"/>
                </a:solidFill>
              </a:defRPr>
            </a:lvl1pPr>
          </a:lstStyle>
          <a:p>
            <a:r>
              <a:rPr lang="en-US"/>
              <a:t>Click to edit Master title style</a:t>
            </a:r>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3771900" y="2260384"/>
            <a:ext cx="2838444" cy="122657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lvl1pPr>
              <a:defRPr>
                <a:solidFill>
                  <a:schemeClr val="accent3">
                    <a:lumMod val="60000"/>
                    <a:lumOff val="40000"/>
                  </a:schemeClr>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lvl1pPr>
              <a:defRPr>
                <a:solidFill>
                  <a:schemeClr val="accent3">
                    <a:lumMod val="60000"/>
                    <a:lumOff val="4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8C140FD9-A97C-40A2-A8B8-84D503A3C4BD}"/>
              </a:ext>
            </a:extLst>
          </p:cNvPr>
          <p:cNvSpPr>
            <a:spLocks noGrp="1"/>
          </p:cNvSpPr>
          <p:nvPr>
            <p:ph type="pic" sz="quarter" idx="13"/>
          </p:nvPr>
        </p:nvSpPr>
        <p:spPr>
          <a:xfrm>
            <a:off x="7923213" y="525463"/>
            <a:ext cx="3784599" cy="2629175"/>
          </a:xfrm>
        </p:spPr>
        <p:txBody>
          <a:bodyPr/>
          <a:lstStyle/>
          <a:p>
            <a:endParaRPr lang="en-US" dirty="0"/>
          </a:p>
        </p:txBody>
      </p:sp>
      <p:cxnSp>
        <p:nvCxnSpPr>
          <p:cNvPr id="14" name="Straight Connector 13">
            <a:extLst>
              <a:ext uri="{FF2B5EF4-FFF2-40B4-BE49-F238E27FC236}">
                <a16:creationId xmlns:a16="http://schemas.microsoft.com/office/drawing/2014/main" id="{7A83CD18-0EF9-4AC6-87C8-0A5C8F9F2CA9}"/>
              </a:ext>
            </a:extLst>
          </p:cNvPr>
          <p:cNvCxnSpPr>
            <a:cxnSpLocks/>
          </p:cNvCxnSpPr>
          <p:nvPr userDrawn="1"/>
        </p:nvCxnSpPr>
        <p:spPr>
          <a:xfrm>
            <a:off x="947991" y="3459082"/>
            <a:ext cx="566928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B506012-914F-463E-9582-CE719EAD470E}"/>
              </a:ext>
            </a:extLst>
          </p:cNvPr>
          <p:cNvSpPr>
            <a:spLocks noGrp="1"/>
          </p:cNvSpPr>
          <p:nvPr>
            <p:ph type="body" idx="15"/>
          </p:nvPr>
        </p:nvSpPr>
        <p:spPr>
          <a:xfrm>
            <a:off x="857251" y="2260384"/>
            <a:ext cx="2381245" cy="524308"/>
          </a:xfrm>
        </p:spPr>
        <p:txBody>
          <a:bodyPr>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a:t>
            </a:r>
          </a:p>
        </p:txBody>
      </p:sp>
      <p:sp>
        <p:nvSpPr>
          <p:cNvPr id="20" name="Text Placeholder 2">
            <a:extLst>
              <a:ext uri="{FF2B5EF4-FFF2-40B4-BE49-F238E27FC236}">
                <a16:creationId xmlns:a16="http://schemas.microsoft.com/office/drawing/2014/main" id="{3B07FC46-2A60-4E96-A309-C03E813082E8}"/>
              </a:ext>
            </a:extLst>
          </p:cNvPr>
          <p:cNvSpPr>
            <a:spLocks noGrp="1"/>
          </p:cNvSpPr>
          <p:nvPr>
            <p:ph type="body" idx="16"/>
          </p:nvPr>
        </p:nvSpPr>
        <p:spPr>
          <a:xfrm>
            <a:off x="3771900" y="3652757"/>
            <a:ext cx="2838444" cy="122657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70CB8BDA-C60A-4110-9D29-E59BA67AAD0C}"/>
              </a:ext>
            </a:extLst>
          </p:cNvPr>
          <p:cNvSpPr>
            <a:spLocks noGrp="1"/>
          </p:cNvSpPr>
          <p:nvPr>
            <p:ph type="body" idx="17"/>
          </p:nvPr>
        </p:nvSpPr>
        <p:spPr>
          <a:xfrm>
            <a:off x="857251" y="3652757"/>
            <a:ext cx="2381245" cy="524308"/>
          </a:xfrm>
        </p:spPr>
        <p:txBody>
          <a:bodyPr>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a:t>
            </a:r>
          </a:p>
        </p:txBody>
      </p:sp>
      <p:sp>
        <p:nvSpPr>
          <p:cNvPr id="22" name="Text Placeholder 2">
            <a:extLst>
              <a:ext uri="{FF2B5EF4-FFF2-40B4-BE49-F238E27FC236}">
                <a16:creationId xmlns:a16="http://schemas.microsoft.com/office/drawing/2014/main" id="{7DB6CAB0-C8FA-4599-AB8C-A2AEED800C6B}"/>
              </a:ext>
            </a:extLst>
          </p:cNvPr>
          <p:cNvSpPr>
            <a:spLocks noGrp="1"/>
          </p:cNvSpPr>
          <p:nvPr>
            <p:ph type="body" idx="18"/>
          </p:nvPr>
        </p:nvSpPr>
        <p:spPr>
          <a:xfrm>
            <a:off x="3771900" y="5054655"/>
            <a:ext cx="2838444" cy="122657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659D317-0B72-4047-84EB-EF154C96B979}"/>
              </a:ext>
            </a:extLst>
          </p:cNvPr>
          <p:cNvSpPr>
            <a:spLocks noGrp="1"/>
          </p:cNvSpPr>
          <p:nvPr>
            <p:ph type="body" idx="19"/>
          </p:nvPr>
        </p:nvSpPr>
        <p:spPr>
          <a:xfrm>
            <a:off x="857251" y="5054655"/>
            <a:ext cx="2381245" cy="524308"/>
          </a:xfrm>
        </p:spPr>
        <p:txBody>
          <a:bodyPr>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a:t>
            </a:r>
          </a:p>
        </p:txBody>
      </p:sp>
      <p:sp>
        <p:nvSpPr>
          <p:cNvPr id="26" name="Picture Placeholder 11">
            <a:extLst>
              <a:ext uri="{FF2B5EF4-FFF2-40B4-BE49-F238E27FC236}">
                <a16:creationId xmlns:a16="http://schemas.microsoft.com/office/drawing/2014/main" id="{974B9287-7FD2-4AE5-BA59-7B3E9C8B5FCC}"/>
              </a:ext>
            </a:extLst>
          </p:cNvPr>
          <p:cNvSpPr>
            <a:spLocks noGrp="1"/>
          </p:cNvSpPr>
          <p:nvPr>
            <p:ph type="pic" sz="quarter" idx="20"/>
          </p:nvPr>
        </p:nvSpPr>
        <p:spPr>
          <a:xfrm>
            <a:off x="7923213" y="3632600"/>
            <a:ext cx="3784599" cy="2629175"/>
          </a:xfrm>
        </p:spPr>
        <p:txBody>
          <a:bodyPr/>
          <a:lstStyle/>
          <a:p>
            <a:endParaRPr lang="en-US" dirty="0"/>
          </a:p>
        </p:txBody>
      </p:sp>
      <p:cxnSp>
        <p:nvCxnSpPr>
          <p:cNvPr id="15" name="Straight Connector 14">
            <a:extLst>
              <a:ext uri="{FF2B5EF4-FFF2-40B4-BE49-F238E27FC236}">
                <a16:creationId xmlns:a16="http://schemas.microsoft.com/office/drawing/2014/main" id="{7620A735-5706-4C08-8345-E542A71DCF4C}"/>
              </a:ext>
            </a:extLst>
          </p:cNvPr>
          <p:cNvCxnSpPr>
            <a:cxnSpLocks/>
          </p:cNvCxnSpPr>
          <p:nvPr userDrawn="1"/>
        </p:nvCxnSpPr>
        <p:spPr>
          <a:xfrm>
            <a:off x="947991" y="4873016"/>
            <a:ext cx="566928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02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54" r:id="rId5"/>
    <p:sldLayoutId id="2147483667" r:id="rId6"/>
    <p:sldLayoutId id="2147483668" r:id="rId7"/>
    <p:sldLayoutId id="2147483669" r:id="rId8"/>
    <p:sldLayoutId id="2147483671" r:id="rId9"/>
    <p:sldLayoutId id="2147483672" r:id="rId10"/>
    <p:sldLayoutId id="2147483653" r:id="rId11"/>
    <p:sldLayoutId id="2147483663" r:id="rId12"/>
    <p:sldLayoutId id="2147483666" r:id="rId13"/>
    <p:sldLayoutId id="2147483678" r:id="rId14"/>
    <p:sldLayoutId id="2147483680" r:id="rId15"/>
    <p:sldLayoutId id="2147483679" r:id="rId16"/>
    <p:sldLayoutId id="2147483674" r:id="rId17"/>
    <p:sldLayoutId id="2147483675" r:id="rId18"/>
    <p:sldLayoutId id="2147483655" r:id="rId19"/>
    <p:sldLayoutId id="2147483676" r:id="rId20"/>
    <p:sldLayoutId id="2147483677" r:id="rId2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a clothing boutique. There are three women shopping.">
            <a:extLst>
              <a:ext uri="{FF2B5EF4-FFF2-40B4-BE49-F238E27FC236}">
                <a16:creationId xmlns:a16="http://schemas.microsoft.com/office/drawing/2014/main" id="{32238C12-2174-4712-863E-D187FCA60EF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495299" y="1266825"/>
            <a:ext cx="11077575" cy="5054602"/>
          </a:xfrm>
        </p:spPr>
      </p:pic>
      <p:sp>
        <p:nvSpPr>
          <p:cNvPr id="7" name="Title 6">
            <a:extLst>
              <a:ext uri="{FF2B5EF4-FFF2-40B4-BE49-F238E27FC236}">
                <a16:creationId xmlns:a16="http://schemas.microsoft.com/office/drawing/2014/main" id="{C3B27079-27EA-FD9C-BBE6-C58E3347AD36}"/>
              </a:ext>
            </a:extLst>
          </p:cNvPr>
          <p:cNvSpPr>
            <a:spLocks noGrp="1"/>
          </p:cNvSpPr>
          <p:nvPr>
            <p:ph type="ctrTitle"/>
          </p:nvPr>
        </p:nvSpPr>
        <p:spPr>
          <a:xfrm>
            <a:off x="1459231" y="641348"/>
            <a:ext cx="10237470" cy="3418523"/>
          </a:xfrm>
        </p:spPr>
        <p:txBody>
          <a:bodyPr/>
          <a:lstStyle/>
          <a:p>
            <a:r>
              <a:rPr lang="en-US" sz="12000" dirty="0"/>
              <a:t>MULTIKART</a:t>
            </a:r>
            <a:endParaRPr lang="en-IN" sz="120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woman shopping in a clothing boutique. ">
            <a:extLst>
              <a:ext uri="{FF2B5EF4-FFF2-40B4-BE49-F238E27FC236}">
                <a16:creationId xmlns:a16="http://schemas.microsoft.com/office/drawing/2014/main" id="{830982DC-181F-4404-B1E7-68CBBB6562E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a:ext>
            </a:extLst>
          </a:blip>
          <a:srcRect/>
          <a:stretch/>
        </p:blipFill>
        <p:spPr>
          <a:xfrm>
            <a:off x="3931921" y="536574"/>
            <a:ext cx="7780020" cy="5784853"/>
          </a:xfrm>
        </p:spPr>
      </p:pic>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0" y="1122363"/>
            <a:ext cx="4941570" cy="4556061"/>
          </a:xfrm>
        </p:spPr>
        <p:txBody>
          <a:bodyPr>
            <a:noAutofit/>
          </a:bodyPr>
          <a:lstStyle/>
          <a:p>
            <a:r>
              <a:rPr lang="en-US" sz="9600" dirty="0"/>
              <a:t>Thank</a:t>
            </a:r>
            <a:br>
              <a:rPr lang="en-US" sz="9600" dirty="0"/>
            </a:br>
            <a:r>
              <a:rPr lang="en-US" sz="9600" dirty="0"/>
              <a:t>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3813048" y="2171699"/>
            <a:ext cx="7397410" cy="2647189"/>
          </a:xfrm>
        </p:spPr>
        <p:txBody>
          <a:bodyPr>
            <a:normAutofit/>
          </a:bodyPr>
          <a:lstStyle/>
          <a:p>
            <a:r>
              <a:rPr lang="en-US" sz="4800" dirty="0"/>
              <a:t>Mehak Garg</a:t>
            </a:r>
            <a:br>
              <a:rPr lang="en-US" sz="4800" dirty="0"/>
            </a:br>
            <a:r>
              <a:rPr lang="en-US" sz="4800" dirty="0"/>
              <a:t>Muskan Choudhary</a:t>
            </a:r>
          </a:p>
        </p:txBody>
      </p:sp>
      <p:sp>
        <p:nvSpPr>
          <p:cNvPr id="4" name="Text Placeholder 3">
            <a:extLst>
              <a:ext uri="{FF2B5EF4-FFF2-40B4-BE49-F238E27FC236}">
                <a16:creationId xmlns:a16="http://schemas.microsoft.com/office/drawing/2014/main" id="{5F4181BC-B289-7120-4CA3-D1C2A5212214}"/>
              </a:ext>
            </a:extLst>
          </p:cNvPr>
          <p:cNvSpPr>
            <a:spLocks noGrp="1"/>
          </p:cNvSpPr>
          <p:nvPr>
            <p:ph type="body" sz="quarter" idx="14"/>
          </p:nvPr>
        </p:nvSpPr>
        <p:spPr>
          <a:xfrm rot="16200000">
            <a:off x="3273552" y="2167128"/>
            <a:ext cx="4690872" cy="4690872"/>
          </a:xfrm>
        </p:spPr>
        <p:txBody>
          <a:bodyPr/>
          <a:lstStyle/>
          <a:p>
            <a:pPr marL="0" indent="0">
              <a:buNone/>
            </a:pPr>
            <a:r>
              <a:rPr lang="en-US" sz="6000" dirty="0">
                <a:solidFill>
                  <a:srgbClr val="00B0F0">
                    <a:alpha val="70000"/>
                  </a:srgbClr>
                </a:solidFill>
              </a:rPr>
              <a:t>                           </a:t>
            </a:r>
            <a:r>
              <a:rPr lang="en-US" sz="5400" b="1" dirty="0">
                <a:solidFill>
                  <a:srgbClr val="002060"/>
                </a:solidFill>
              </a:rPr>
              <a:t>TEAM MEMBERS</a:t>
            </a:r>
            <a:endParaRPr lang="en-IN" sz="5400" b="1" dirty="0">
              <a:solidFill>
                <a:srgbClr val="002060"/>
              </a:solidFill>
            </a:endParaRPr>
          </a:p>
        </p:txBody>
      </p:sp>
    </p:spTree>
    <p:extLst>
      <p:ext uri="{BB962C8B-B14F-4D97-AF65-F5344CB8AC3E}">
        <p14:creationId xmlns:p14="http://schemas.microsoft.com/office/powerpoint/2010/main" val="70778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1243584" y="-372237"/>
            <a:ext cx="3975802" cy="1514476"/>
          </a:xfrm>
        </p:spPr>
        <p:txBody>
          <a:bodyPr>
            <a:normAutofit/>
          </a:bodyPr>
          <a:lstStyle/>
          <a:p>
            <a:r>
              <a:rPr lang="en-ZA" dirty="0"/>
              <a:t>Introduction</a:t>
            </a:r>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1243584" y="1142239"/>
            <a:ext cx="3894270" cy="5715761"/>
          </a:xfrm>
        </p:spPr>
        <p:txBody>
          <a:bodyPr vert="horz" lIns="0" tIns="45720" rIns="91440" bIns="45720" rtlCol="0" anchor="t">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Welcome to </a:t>
            </a:r>
            <a:r>
              <a:rPr lang="en-US" sz="1600" b="1" dirty="0">
                <a:solidFill>
                  <a:srgbClr val="002060"/>
                </a:solidFill>
                <a:latin typeface="Times New Roman" panose="02020603050405020304" pitchFamily="18" charset="0"/>
                <a:cs typeface="Times New Roman" panose="02020603050405020304" pitchFamily="18" charset="0"/>
              </a:rPr>
              <a:t>MULTIKART </a:t>
            </a:r>
            <a:r>
              <a:rPr lang="en-US" sz="1600" dirty="0">
                <a:latin typeface="Times New Roman" panose="02020603050405020304" pitchFamily="18" charset="0"/>
                <a:cs typeface="Times New Roman" panose="02020603050405020304" pitchFamily="18" charset="0"/>
              </a:rPr>
              <a:t>our e-commerce platform, your ultimate destination for buying clothes from a variety of brands! Our website brings together a curated collection of clothing items, ranging from casual wear to formal attire, and everything in between. With a focus on quality, style, and diversity, we offer a seamless shopping experience where you can explore and purchase clothing from renowned brands all in one place. Whether you're looking for trendy streetwear, classic staples, or exclusive designer pieces, we've got you covered. Start browsing now to discover the latest fashion trends and elevate </a:t>
            </a:r>
            <a:r>
              <a:rPr lang="en-US" sz="1800" dirty="0">
                <a:latin typeface="Times New Roman" panose="02020603050405020304" pitchFamily="18" charset="0"/>
                <a:cs typeface="Times New Roman" panose="02020603050405020304" pitchFamily="18" charset="0"/>
              </a:rPr>
              <a:t>your wardrobe with top-notch brands.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17" name="Picture Placeholder 16" descr="A woman standing in front of a display of clothes&#10;&#10;">
            <a:extLst>
              <a:ext uri="{FF2B5EF4-FFF2-40B4-BE49-F238E27FC236}">
                <a16:creationId xmlns:a16="http://schemas.microsoft.com/office/drawing/2014/main" id="{6D9B0891-D7C3-40C5-8BEC-D9D22D68400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6068718" y="523875"/>
            <a:ext cx="5657850" cy="5810250"/>
          </a:xfrm>
        </p:spPr>
      </p:pic>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838200" y="365125"/>
            <a:ext cx="10515600" cy="1325563"/>
          </a:xfrm>
        </p:spPr>
        <p:txBody>
          <a:bodyPr/>
          <a:lstStyle/>
          <a:p>
            <a:r>
              <a:rPr lang="en-ZA" dirty="0"/>
              <a:t>TECHNOLOGIES USED</a:t>
            </a:r>
          </a:p>
        </p:txBody>
      </p:sp>
      <p:pic>
        <p:nvPicPr>
          <p:cNvPr id="27" name="Picture Placeholder 11" descr="Research outline">
            <a:extLst>
              <a:ext uri="{FF2B5EF4-FFF2-40B4-BE49-F238E27FC236}">
                <a16:creationId xmlns:a16="http://schemas.microsoft.com/office/drawing/2014/main" id="{E7501A7A-87F1-48B8-AE66-9FB3CB45D40B}"/>
              </a:ext>
            </a:extLst>
          </p:cNvPr>
          <p:cNvPicPr>
            <a:picLocks noGrp="1" noChangeAspect="1"/>
          </p:cNvPicPr>
          <p:nvPr>
            <p:ph sz="quarter" idx="46"/>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888456" y="2496344"/>
            <a:ext cx="914400" cy="914400"/>
          </a:xfrm>
          <a:noFill/>
          <a:ln w="95250" cap="sq" cmpd="sng" algn="ctr">
            <a:noFill/>
            <a:prstDash val="solid"/>
            <a:miter lim="800000"/>
          </a:ln>
          <a:effectLst/>
        </p:spPr>
      </p:pic>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33"/>
          </p:nvPr>
        </p:nvSpPr>
        <p:spPr>
          <a:xfrm>
            <a:off x="2356050" y="3971432"/>
            <a:ext cx="1980000" cy="360000"/>
          </a:xfrm>
        </p:spPr>
        <p:txBody>
          <a:bodyPr>
            <a:noAutofit/>
          </a:bodyPr>
          <a:lstStyle/>
          <a:p>
            <a:r>
              <a:rPr lang="en-ZA" sz="2800" dirty="0"/>
              <a:t>Frontend</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34"/>
          </p:nvPr>
        </p:nvSpPr>
        <p:spPr>
          <a:xfrm>
            <a:off x="2356050" y="4644390"/>
            <a:ext cx="1980000" cy="1116118"/>
          </a:xfrm>
        </p:spPr>
        <p:txBody>
          <a:bodyPr vert="horz" lIns="91440" tIns="45720" rIns="91440" bIns="45720" rtlCol="0" anchor="t">
            <a:noAutofit/>
          </a:bodyPr>
          <a:lstStyle/>
          <a:p>
            <a:r>
              <a:rPr lang="en-ZA" sz="2000" noProof="1"/>
              <a:t>Angular</a:t>
            </a:r>
          </a:p>
        </p:txBody>
      </p:sp>
      <p:pic>
        <p:nvPicPr>
          <p:cNvPr id="28" name="Picture Placeholder 15" descr="Internet outline">
            <a:extLst>
              <a:ext uri="{FF2B5EF4-FFF2-40B4-BE49-F238E27FC236}">
                <a16:creationId xmlns:a16="http://schemas.microsoft.com/office/drawing/2014/main" id="{55BF36B0-70C1-41A7-97F7-10772AE3E317}"/>
              </a:ext>
            </a:extLst>
          </p:cNvPr>
          <p:cNvPicPr>
            <a:picLocks noGrp="1" noChangeAspect="1"/>
          </p:cNvPicPr>
          <p:nvPr>
            <p:ph sz="quarter" idx="49"/>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5638800" y="2496344"/>
            <a:ext cx="914400" cy="914400"/>
          </a:xfrm>
          <a:noFill/>
          <a:ln w="95250" cap="sq" cmpd="sng" algn="ctr">
            <a:noFill/>
            <a:prstDash val="solid"/>
            <a:miter lim="800000"/>
          </a:ln>
          <a:effectLst/>
        </p:spPr>
      </p:pic>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35"/>
          </p:nvPr>
        </p:nvSpPr>
        <p:spPr>
          <a:xfrm>
            <a:off x="5106000" y="3971432"/>
            <a:ext cx="1980000" cy="360000"/>
          </a:xfrm>
        </p:spPr>
        <p:txBody>
          <a:bodyPr>
            <a:noAutofit/>
          </a:bodyPr>
          <a:lstStyle/>
          <a:p>
            <a:r>
              <a:rPr lang="en-ZA" sz="2800" dirty="0"/>
              <a:t>Backend</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36"/>
          </p:nvPr>
        </p:nvSpPr>
        <p:spPr>
          <a:xfrm>
            <a:off x="5106000" y="4644390"/>
            <a:ext cx="1980000" cy="1116118"/>
          </a:xfrm>
        </p:spPr>
        <p:txBody>
          <a:bodyPr vert="horz" lIns="91440" tIns="45720" rIns="91440" bIns="45720" rtlCol="0" anchor="t">
            <a:noAutofit/>
          </a:bodyPr>
          <a:lstStyle/>
          <a:p>
            <a:r>
              <a:rPr lang="en-ZA" sz="2000" noProof="1"/>
              <a:t>Java Spring Boot</a:t>
            </a:r>
          </a:p>
        </p:txBody>
      </p:sp>
      <p:pic>
        <p:nvPicPr>
          <p:cNvPr id="29" name="Picture Placeholder 17" descr="Illustrator outline">
            <a:extLst>
              <a:ext uri="{FF2B5EF4-FFF2-40B4-BE49-F238E27FC236}">
                <a16:creationId xmlns:a16="http://schemas.microsoft.com/office/drawing/2014/main" id="{3F6B18F7-FCBF-493A-AD96-1FFF95A95E2F}"/>
              </a:ext>
            </a:extLst>
          </p:cNvPr>
          <p:cNvPicPr>
            <a:picLocks noGrp="1" noChangeAspect="1"/>
          </p:cNvPicPr>
          <p:nvPr>
            <p:ph sz="quarter" idx="50"/>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8389144" y="2496344"/>
            <a:ext cx="914400" cy="914400"/>
          </a:xfrm>
          <a:noFill/>
          <a:ln w="95250" cap="sq" cmpd="sng" algn="ctr">
            <a:noFill/>
            <a:prstDash val="solid"/>
            <a:miter lim="800000"/>
          </a:ln>
          <a:effectLst/>
        </p:spPr>
      </p:pic>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37"/>
          </p:nvPr>
        </p:nvSpPr>
        <p:spPr>
          <a:xfrm>
            <a:off x="7855950" y="3971432"/>
            <a:ext cx="1980000" cy="360000"/>
          </a:xfrm>
        </p:spPr>
        <p:txBody>
          <a:bodyPr>
            <a:noAutofit/>
          </a:bodyPr>
          <a:lstStyle/>
          <a:p>
            <a:r>
              <a:rPr lang="en-ZA" sz="2800" dirty="0"/>
              <a:t>Database</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38"/>
          </p:nvPr>
        </p:nvSpPr>
        <p:spPr>
          <a:xfrm>
            <a:off x="7855950" y="4644390"/>
            <a:ext cx="1980000" cy="1116118"/>
          </a:xfrm>
        </p:spPr>
        <p:txBody>
          <a:bodyPr vert="horz" lIns="91440" tIns="45720" rIns="91440" bIns="45720" rtlCol="0" anchor="t">
            <a:normAutofit/>
          </a:bodyPr>
          <a:lstStyle/>
          <a:p>
            <a:r>
              <a:rPr lang="en-ZA" sz="2000" noProof="1"/>
              <a:t>Mongodb</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10"/>
          </p:nvPr>
        </p:nvSpPr>
        <p:spPr>
          <a:xfrm>
            <a:off x="4038600" y="6497865"/>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11"/>
          </p:nvPr>
        </p:nvSpPr>
        <p:spPr>
          <a:xfrm>
            <a:off x="8610600" y="6497865"/>
            <a:ext cx="2743200" cy="365125"/>
          </a:xfrm>
        </p:spPr>
        <p:txBody>
          <a:bodyPr/>
          <a:lstStyle/>
          <a:p>
            <a:fld id="{19B51A1E-902D-48AF-9020-955120F399B6}" type="slidenum">
              <a:rPr lang="en-ZA" smtClean="0"/>
              <a:pPr/>
              <a:t>4</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838200" y="365125"/>
            <a:ext cx="10515600" cy="1325563"/>
          </a:xfrm>
        </p:spPr>
        <p:txBody>
          <a:bodyPr/>
          <a:lstStyle/>
          <a:p>
            <a:r>
              <a:rPr lang="en-ZA" dirty="0"/>
              <a:t>MODULES</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33"/>
          </p:nvPr>
        </p:nvSpPr>
        <p:spPr>
          <a:xfrm>
            <a:off x="1547229" y="3106128"/>
            <a:ext cx="2178858" cy="745593"/>
          </a:xfrm>
        </p:spPr>
        <p:txBody>
          <a:bodyPr vert="horz" lIns="91440" tIns="45720" rIns="91440" bIns="45720" rtlCol="0" anchor="t">
            <a:normAutofit/>
          </a:bodyPr>
          <a:lstStyle/>
          <a:p>
            <a:r>
              <a:rPr lang="en-US" dirty="0"/>
              <a:t>Home page</a:t>
            </a:r>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34"/>
          </p:nvPr>
        </p:nvSpPr>
        <p:spPr>
          <a:xfrm>
            <a:off x="1547229" y="4333045"/>
            <a:ext cx="2178858" cy="1116118"/>
          </a:xfrm>
        </p:spPr>
        <p:txBody>
          <a:bodyPr vert="horz" lIns="91440" tIns="45720" rIns="91440" bIns="45720" rtlCol="0" anchor="t">
            <a:normAutofit/>
          </a:bodyPr>
          <a:lstStyle/>
          <a:p>
            <a:r>
              <a:rPr lang="en-US" sz="1800" dirty="0"/>
              <a:t>Where User Will First Land</a:t>
            </a:r>
          </a:p>
        </p:txBody>
      </p:sp>
      <p:sp>
        <p:nvSpPr>
          <p:cNvPr id="29" name="Text Placeholder 28">
            <a:extLst>
              <a:ext uri="{FF2B5EF4-FFF2-40B4-BE49-F238E27FC236}">
                <a16:creationId xmlns:a16="http://schemas.microsoft.com/office/drawing/2014/main" id="{A362839C-0A6B-4785-ACD4-42645537AFF4}"/>
              </a:ext>
            </a:extLst>
          </p:cNvPr>
          <p:cNvSpPr>
            <a:spLocks noGrp="1"/>
          </p:cNvSpPr>
          <p:nvPr>
            <p:ph type="body" sz="quarter" idx="37"/>
          </p:nvPr>
        </p:nvSpPr>
        <p:spPr>
          <a:xfrm>
            <a:off x="5006571" y="3106128"/>
            <a:ext cx="2178858" cy="745593"/>
          </a:xfrm>
        </p:spPr>
        <p:txBody>
          <a:bodyPr>
            <a:normAutofit/>
          </a:bodyPr>
          <a:lstStyle/>
          <a:p>
            <a:r>
              <a:rPr lang="en-US" dirty="0"/>
              <a:t>Product</a:t>
            </a:r>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38"/>
          </p:nvPr>
        </p:nvSpPr>
        <p:spPr>
          <a:xfrm>
            <a:off x="5006571" y="4333045"/>
            <a:ext cx="2178858" cy="1116118"/>
          </a:xfrm>
        </p:spPr>
        <p:txBody>
          <a:bodyPr>
            <a:normAutofit/>
          </a:bodyPr>
          <a:lstStyle/>
          <a:p>
            <a:r>
              <a:rPr lang="en-ZA" sz="1800" dirty="0"/>
              <a:t>All the Available Products</a:t>
            </a:r>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35"/>
          </p:nvPr>
        </p:nvSpPr>
        <p:spPr>
          <a:xfrm>
            <a:off x="8490880" y="3106128"/>
            <a:ext cx="2178858" cy="745593"/>
          </a:xfrm>
        </p:spPr>
        <p:txBody>
          <a:bodyPr>
            <a:normAutofit/>
          </a:bodyPr>
          <a:lstStyle/>
          <a:p>
            <a:r>
              <a:rPr lang="en-US" dirty="0"/>
              <a:t>Wishlist</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36"/>
          </p:nvPr>
        </p:nvSpPr>
        <p:spPr>
          <a:xfrm>
            <a:off x="8490880" y="4333045"/>
            <a:ext cx="2178858" cy="1116118"/>
          </a:xfrm>
        </p:spPr>
        <p:txBody>
          <a:bodyPr>
            <a:normAutofit/>
          </a:bodyPr>
          <a:lstStyle/>
          <a:p>
            <a:r>
              <a:rPr lang="en-ZA" sz="1800" dirty="0"/>
              <a:t>Product that you Like are added to your collection</a:t>
            </a:r>
          </a:p>
        </p:txBody>
      </p:sp>
      <p:sp>
        <p:nvSpPr>
          <p:cNvPr id="6" name="Footer Placeholder 5">
            <a:extLst>
              <a:ext uri="{FF2B5EF4-FFF2-40B4-BE49-F238E27FC236}">
                <a16:creationId xmlns:a16="http://schemas.microsoft.com/office/drawing/2014/main" id="{232271CD-BE6E-4BDA-AE95-037EC2B14655}"/>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7" name="Slide Number Placeholder 6">
            <a:extLst>
              <a:ext uri="{FF2B5EF4-FFF2-40B4-BE49-F238E27FC236}">
                <a16:creationId xmlns:a16="http://schemas.microsoft.com/office/drawing/2014/main" id="{D52C7452-8DFB-4E08-B517-7802CB6719F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425246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FE22F9B-4BF8-41DC-8F1C-836B546E59AD}"/>
              </a:ext>
            </a:extLst>
          </p:cNvPr>
          <p:cNvSpPr>
            <a:spLocks noGrp="1"/>
          </p:cNvSpPr>
          <p:nvPr>
            <p:ph type="body" idx="15"/>
          </p:nvPr>
        </p:nvSpPr>
        <p:spPr>
          <a:xfrm>
            <a:off x="857251" y="2260384"/>
            <a:ext cx="2381245" cy="524308"/>
          </a:xfrm>
        </p:spPr>
        <p:txBody>
          <a:bodyPr/>
          <a:lstStyle/>
          <a:p>
            <a:r>
              <a:rPr lang="en-ZA" dirty="0"/>
              <a:t>Cart</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3771900" y="2260384"/>
            <a:ext cx="2838444" cy="1226572"/>
          </a:xfrm>
        </p:spPr>
        <p:txBody>
          <a:bodyPr>
            <a:normAutofit/>
          </a:bodyPr>
          <a:lstStyle/>
          <a:p>
            <a:r>
              <a:rPr lang="en-ZA" sz="1800" dirty="0"/>
              <a:t>Product you wish to buy now or in Future</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idx="17"/>
          </p:nvPr>
        </p:nvSpPr>
        <p:spPr>
          <a:xfrm>
            <a:off x="857251" y="3652757"/>
            <a:ext cx="2381245" cy="524308"/>
          </a:xfrm>
        </p:spPr>
        <p:txBody>
          <a:bodyPr vert="horz" lIns="91440" tIns="45720" rIns="91440" bIns="45720" rtlCol="0" anchor="t">
            <a:normAutofit/>
          </a:bodyPr>
          <a:lstStyle/>
          <a:p>
            <a:r>
              <a:rPr lang="en-ZA" noProof="1"/>
              <a:t>Order</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6"/>
          </p:nvPr>
        </p:nvSpPr>
        <p:spPr>
          <a:xfrm>
            <a:off x="3771900" y="3652757"/>
            <a:ext cx="2838444" cy="1226572"/>
          </a:xfrm>
        </p:spPr>
        <p:txBody>
          <a:bodyPr vert="horz" lIns="91440" tIns="45720" rIns="91440" bIns="45720" rtlCol="0" anchor="t">
            <a:normAutofit/>
          </a:bodyPr>
          <a:lstStyle/>
          <a:p>
            <a:r>
              <a:rPr lang="en-ZA" sz="1800" noProof="1"/>
              <a:t>Proceed the product from Cart to Payment</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type="body" idx="19"/>
          </p:nvPr>
        </p:nvSpPr>
        <p:spPr>
          <a:xfrm>
            <a:off x="857251" y="5054655"/>
            <a:ext cx="2381245" cy="524308"/>
          </a:xfrm>
        </p:spPr>
        <p:txBody>
          <a:bodyPr/>
          <a:lstStyle/>
          <a:p>
            <a:r>
              <a:rPr lang="en-US" dirty="0"/>
              <a:t>Payment</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type="body" idx="18"/>
          </p:nvPr>
        </p:nvSpPr>
        <p:spPr>
          <a:xfrm>
            <a:off x="3771900" y="5054655"/>
            <a:ext cx="2838444" cy="1226572"/>
          </a:xfrm>
        </p:spPr>
        <p:txBody>
          <a:bodyPr>
            <a:normAutofit/>
          </a:bodyPr>
          <a:lstStyle/>
          <a:p>
            <a:r>
              <a:rPr lang="en-ZA" sz="1800" dirty="0"/>
              <a:t>To buy you must Pay via Available Payment Methods</a:t>
            </a:r>
          </a:p>
        </p:txBody>
      </p:sp>
      <p:pic>
        <p:nvPicPr>
          <p:cNvPr id="66" name="Picture Placeholder 65" descr="An image of a rack of neutral colored T-shirts. A woman's hand is selecting a shirt.">
            <a:extLst>
              <a:ext uri="{FF2B5EF4-FFF2-40B4-BE49-F238E27FC236}">
                <a16:creationId xmlns:a16="http://schemas.microsoft.com/office/drawing/2014/main" id="{C3E1B7B8-079D-4A7E-9C9D-2238847A563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923213" y="525463"/>
            <a:ext cx="3784599" cy="2629175"/>
          </a:xfrm>
        </p:spPr>
      </p:pic>
      <p:pic>
        <p:nvPicPr>
          <p:cNvPr id="68" name="Picture Placeholder 67" descr="A close-up picture of hanging dress shirts with the sleeves rolled up.">
            <a:extLst>
              <a:ext uri="{FF2B5EF4-FFF2-40B4-BE49-F238E27FC236}">
                <a16:creationId xmlns:a16="http://schemas.microsoft.com/office/drawing/2014/main" id="{40720171-A57D-4B75-8C19-882ECC4A3A4B}"/>
              </a:ext>
            </a:extLst>
          </p:cNvPr>
          <p:cNvPicPr>
            <a:picLocks noGrp="1" noChangeAspect="1"/>
          </p:cNvPicPr>
          <p:nvPr>
            <p:ph type="pic" sz="quarter" idx="20"/>
          </p:nvPr>
        </p:nvPicPr>
        <p:blipFill rotWithShape="1">
          <a:blip r:embed="rId3" cstate="screen">
            <a:extLst>
              <a:ext uri="{28A0092B-C50C-407E-A947-70E740481C1C}">
                <a14:useLocalDpi xmlns:a14="http://schemas.microsoft.com/office/drawing/2010/main"/>
              </a:ext>
            </a:extLst>
          </a:blip>
          <a:srcRect/>
          <a:stretch/>
        </p:blipFill>
        <p:spPr>
          <a:xfrm>
            <a:off x="7923213" y="3632600"/>
            <a:ext cx="3784599" cy="2629175"/>
          </a:xfrm>
        </p:spPr>
      </p:pic>
      <p:sp>
        <p:nvSpPr>
          <p:cNvPr id="71" name="Slide Number Placeholder 70">
            <a:extLst>
              <a:ext uri="{FF2B5EF4-FFF2-40B4-BE49-F238E27FC236}">
                <a16:creationId xmlns:a16="http://schemas.microsoft.com/office/drawing/2014/main" id="{4CFFF867-B1AF-42AA-BEA4-FC371900A0B6}"/>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035800" y="473869"/>
            <a:ext cx="4603750" cy="1226572"/>
          </a:xfrm>
        </p:spPr>
        <p:txBody>
          <a:bodyPr>
            <a:normAutofit/>
          </a:bodyPr>
          <a:lstStyle/>
          <a:p>
            <a:r>
              <a:rPr lang="en-US" dirty="0"/>
              <a:t> Benefits</a:t>
            </a:r>
          </a:p>
        </p:txBody>
      </p:sp>
      <p:pic>
        <p:nvPicPr>
          <p:cNvPr id="13" name="Picture Placeholder 12" descr="A close-up picture of hanging dress shirts with the sleeves rolled up. ">
            <a:extLst>
              <a:ext uri="{FF2B5EF4-FFF2-40B4-BE49-F238E27FC236}">
                <a16:creationId xmlns:a16="http://schemas.microsoft.com/office/drawing/2014/main" id="{F72A3323-6ABC-4B85-A189-A29EF07FEF7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6358466" cy="6857999"/>
          </a:xfrm>
        </p:spPr>
      </p:pic>
      <p:sp>
        <p:nvSpPr>
          <p:cNvPr id="5" name="Text Placeholder 4">
            <a:extLst>
              <a:ext uri="{FF2B5EF4-FFF2-40B4-BE49-F238E27FC236}">
                <a16:creationId xmlns:a16="http://schemas.microsoft.com/office/drawing/2014/main" id="{024ED4EC-32F6-4539-AC4A-407303F28949}"/>
              </a:ext>
            </a:extLst>
          </p:cNvPr>
          <p:cNvSpPr>
            <a:spLocks noGrp="1"/>
          </p:cNvSpPr>
          <p:nvPr>
            <p:ph type="body" idx="15"/>
          </p:nvPr>
        </p:nvSpPr>
        <p:spPr>
          <a:xfrm>
            <a:off x="7117447" y="2468617"/>
            <a:ext cx="410028" cy="459639"/>
          </a:xfrm>
        </p:spPr>
        <p:txBody>
          <a:bodyPr/>
          <a:lstStyle/>
          <a:p>
            <a:r>
              <a:rPr lang="en-US" dirty="0"/>
              <a:t>1.</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7445828" y="2469745"/>
            <a:ext cx="3888921" cy="725701"/>
          </a:xfrm>
        </p:spPr>
        <p:txBody>
          <a:bodyPr vert="horz" lIns="91440" tIns="45720" rIns="91440" bIns="45720" rtlCol="0" anchor="t">
            <a:normAutofit/>
          </a:bodyPr>
          <a:lstStyle/>
          <a:p>
            <a:r>
              <a:rPr lang="en-ZA" dirty="0"/>
              <a:t>Simple and efficient to use</a:t>
            </a:r>
          </a:p>
          <a:p>
            <a:endParaRPr lang="en-US" dirty="0"/>
          </a:p>
        </p:txBody>
      </p:sp>
      <p:sp>
        <p:nvSpPr>
          <p:cNvPr id="10" name="Text Placeholder 9">
            <a:extLst>
              <a:ext uri="{FF2B5EF4-FFF2-40B4-BE49-F238E27FC236}">
                <a16:creationId xmlns:a16="http://schemas.microsoft.com/office/drawing/2014/main" id="{311C192E-BFE3-4D62-9501-33A59424B9D4}"/>
              </a:ext>
            </a:extLst>
          </p:cNvPr>
          <p:cNvSpPr>
            <a:spLocks noGrp="1"/>
          </p:cNvSpPr>
          <p:nvPr>
            <p:ph type="body" idx="20"/>
          </p:nvPr>
        </p:nvSpPr>
        <p:spPr>
          <a:xfrm>
            <a:off x="7117447" y="3808800"/>
            <a:ext cx="410028" cy="459639"/>
          </a:xfrm>
        </p:spPr>
        <p:txBody>
          <a:bodyPr/>
          <a:lstStyle/>
          <a:p>
            <a:r>
              <a:rPr lang="en-US" dirty="0"/>
              <a:t>2.</a:t>
            </a:r>
          </a:p>
        </p:txBody>
      </p:sp>
      <p:sp>
        <p:nvSpPr>
          <p:cNvPr id="6" name="Text Placeholder 5">
            <a:extLst>
              <a:ext uri="{FF2B5EF4-FFF2-40B4-BE49-F238E27FC236}">
                <a16:creationId xmlns:a16="http://schemas.microsoft.com/office/drawing/2014/main" id="{3307366F-A386-45E8-A6BC-717285364386}"/>
              </a:ext>
            </a:extLst>
          </p:cNvPr>
          <p:cNvSpPr>
            <a:spLocks noGrp="1"/>
          </p:cNvSpPr>
          <p:nvPr>
            <p:ph type="body" idx="16"/>
          </p:nvPr>
        </p:nvSpPr>
        <p:spPr>
          <a:xfrm>
            <a:off x="7445828" y="3808800"/>
            <a:ext cx="3888921" cy="725701"/>
          </a:xfrm>
        </p:spPr>
        <p:txBody>
          <a:bodyPr/>
          <a:lstStyle/>
          <a:p>
            <a:r>
              <a:rPr lang="en-ZA" noProof="1"/>
              <a:t>Wide Range of Brands </a:t>
            </a:r>
          </a:p>
          <a:p>
            <a:endParaRPr lang="en-US" dirty="0"/>
          </a:p>
        </p:txBody>
      </p:sp>
      <p:sp>
        <p:nvSpPr>
          <p:cNvPr id="11" name="Text Placeholder 10">
            <a:extLst>
              <a:ext uri="{FF2B5EF4-FFF2-40B4-BE49-F238E27FC236}">
                <a16:creationId xmlns:a16="http://schemas.microsoft.com/office/drawing/2014/main" id="{9901C0F9-76A5-4F0E-A60F-B285BFF15C5C}"/>
              </a:ext>
            </a:extLst>
          </p:cNvPr>
          <p:cNvSpPr>
            <a:spLocks noGrp="1"/>
          </p:cNvSpPr>
          <p:nvPr>
            <p:ph type="body" idx="21"/>
          </p:nvPr>
        </p:nvSpPr>
        <p:spPr>
          <a:xfrm>
            <a:off x="7117447" y="5101562"/>
            <a:ext cx="410028" cy="459639"/>
          </a:xfrm>
        </p:spPr>
        <p:txBody>
          <a:bodyPr/>
          <a:lstStyle/>
          <a:p>
            <a:r>
              <a:rPr lang="en-US" dirty="0"/>
              <a:t>3.</a:t>
            </a:r>
          </a:p>
        </p:txBody>
      </p:sp>
      <p:sp>
        <p:nvSpPr>
          <p:cNvPr id="8" name="Text Placeholder 7">
            <a:extLst>
              <a:ext uri="{FF2B5EF4-FFF2-40B4-BE49-F238E27FC236}">
                <a16:creationId xmlns:a16="http://schemas.microsoft.com/office/drawing/2014/main" id="{990DA149-7863-4E7C-957C-3D5E1610A1FD}"/>
              </a:ext>
            </a:extLst>
          </p:cNvPr>
          <p:cNvSpPr>
            <a:spLocks noGrp="1"/>
          </p:cNvSpPr>
          <p:nvPr>
            <p:ph type="body" idx="18"/>
          </p:nvPr>
        </p:nvSpPr>
        <p:spPr>
          <a:xfrm>
            <a:off x="7445828" y="5101562"/>
            <a:ext cx="3888921" cy="725701"/>
          </a:xfrm>
        </p:spPr>
        <p:txBody>
          <a:bodyPr/>
          <a:lstStyle/>
          <a:p>
            <a:r>
              <a:rPr lang="en-ZA" noProof="1"/>
              <a:t>Variety of Products</a:t>
            </a:r>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Placeholder 68" descr="Pairs of blue jeans hanging on a clothing rack.&#10;&#10;">
            <a:extLst>
              <a:ext uri="{FF2B5EF4-FFF2-40B4-BE49-F238E27FC236}">
                <a16:creationId xmlns:a16="http://schemas.microsoft.com/office/drawing/2014/main" id="{26DA75F1-4499-46E3-8E93-C380B7C6E99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566736" y="525463"/>
            <a:ext cx="4962526" cy="5807075"/>
          </a:xfrm>
        </p:spPr>
      </p:pic>
      <p:sp>
        <p:nvSpPr>
          <p:cNvPr id="7" name="Text Placeholder 6">
            <a:extLst>
              <a:ext uri="{FF2B5EF4-FFF2-40B4-BE49-F238E27FC236}">
                <a16:creationId xmlns:a16="http://schemas.microsoft.com/office/drawing/2014/main" id="{009BC5DA-EF42-4CF4-AF0E-A65F3AC8C654}"/>
              </a:ext>
            </a:extLst>
          </p:cNvPr>
          <p:cNvSpPr>
            <a:spLocks noGrp="1"/>
          </p:cNvSpPr>
          <p:nvPr>
            <p:ph type="body" idx="17"/>
          </p:nvPr>
        </p:nvSpPr>
        <p:spPr>
          <a:xfrm>
            <a:off x="7035800" y="2970450"/>
            <a:ext cx="4298950" cy="334668"/>
          </a:xfrm>
        </p:spPr>
        <p:txBody>
          <a:bodyPr>
            <a:normAutofit/>
          </a:bodyPr>
          <a:lstStyle/>
          <a:p>
            <a:r>
              <a:rPr lang="en-US" dirty="0"/>
              <a:t>Exclusive Deals and Discounts</a:t>
            </a:r>
          </a:p>
        </p:txBody>
      </p:sp>
      <p:sp>
        <p:nvSpPr>
          <p:cNvPr id="9" name="Text Placeholder 8">
            <a:extLst>
              <a:ext uri="{FF2B5EF4-FFF2-40B4-BE49-F238E27FC236}">
                <a16:creationId xmlns:a16="http://schemas.microsoft.com/office/drawing/2014/main" id="{48101B1D-67EA-45C2-8240-D5F9BBACEB7E}"/>
              </a:ext>
            </a:extLst>
          </p:cNvPr>
          <p:cNvSpPr>
            <a:spLocks noGrp="1"/>
          </p:cNvSpPr>
          <p:nvPr>
            <p:ph type="body" idx="19"/>
          </p:nvPr>
        </p:nvSpPr>
        <p:spPr>
          <a:xfrm>
            <a:off x="7035800" y="4081627"/>
            <a:ext cx="4298950" cy="334668"/>
          </a:xfrm>
        </p:spPr>
        <p:txBody>
          <a:bodyPr>
            <a:normAutofit/>
          </a:bodyPr>
          <a:lstStyle/>
          <a:p>
            <a:r>
              <a:rPr lang="en-US" dirty="0"/>
              <a:t>Secure Transactions</a:t>
            </a:r>
          </a:p>
        </p:txBody>
      </p:sp>
      <p:sp>
        <p:nvSpPr>
          <p:cNvPr id="11" name="Text Placeholder 10">
            <a:extLst>
              <a:ext uri="{FF2B5EF4-FFF2-40B4-BE49-F238E27FC236}">
                <a16:creationId xmlns:a16="http://schemas.microsoft.com/office/drawing/2014/main" id="{ABFB5A77-C9D9-4479-BD72-51DE16EFF91E}"/>
              </a:ext>
            </a:extLst>
          </p:cNvPr>
          <p:cNvSpPr>
            <a:spLocks noGrp="1"/>
          </p:cNvSpPr>
          <p:nvPr>
            <p:ph type="body" idx="21"/>
          </p:nvPr>
        </p:nvSpPr>
        <p:spPr>
          <a:xfrm>
            <a:off x="7035800" y="5192805"/>
            <a:ext cx="4298950" cy="334668"/>
          </a:xfrm>
        </p:spPr>
        <p:txBody>
          <a:bodyPr>
            <a:normAutofit/>
          </a:bodyPr>
          <a:lstStyle/>
          <a:p>
            <a:r>
              <a:rPr lang="en-US" dirty="0"/>
              <a:t>User-Friendly Interface</a:t>
            </a:r>
          </a:p>
        </p:txBody>
      </p:sp>
      <p:sp>
        <p:nvSpPr>
          <p:cNvPr id="12" name="Text Placeholder 11">
            <a:extLst>
              <a:ext uri="{FF2B5EF4-FFF2-40B4-BE49-F238E27FC236}">
                <a16:creationId xmlns:a16="http://schemas.microsoft.com/office/drawing/2014/main" id="{CCDD92B6-A2B9-5F69-7325-72BE1064E40A}"/>
              </a:ext>
            </a:extLst>
          </p:cNvPr>
          <p:cNvSpPr>
            <a:spLocks noGrp="1"/>
          </p:cNvSpPr>
          <p:nvPr>
            <p:ph type="body" idx="15"/>
          </p:nvPr>
        </p:nvSpPr>
        <p:spPr/>
        <p:txBody>
          <a:bodyPr/>
          <a:lstStyle/>
          <a:p>
            <a:r>
              <a:rPr lang="en-IN" dirty="0"/>
              <a:t>Customer Reviews and Ratings</a:t>
            </a:r>
          </a:p>
        </p:txBody>
      </p:sp>
    </p:spTree>
    <p:extLst>
      <p:ext uri="{BB962C8B-B14F-4D97-AF65-F5344CB8AC3E}">
        <p14:creationId xmlns:p14="http://schemas.microsoft.com/office/powerpoint/2010/main" val="173856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FD18B073-7FC8-4AF7-9838-05528CF06B5F}"/>
              </a:ext>
            </a:extLst>
          </p:cNvPr>
          <p:cNvSpPr>
            <a:spLocks noGrp="1"/>
          </p:cNvSpPr>
          <p:nvPr>
            <p:ph type="ftr" sz="quarter" idx="11"/>
          </p:nvPr>
        </p:nvSpPr>
        <p:spPr>
          <a:xfrm>
            <a:off x="2764971" y="6356350"/>
            <a:ext cx="2372881" cy="365125"/>
          </a:xfrm>
        </p:spPr>
        <p:txBody>
          <a:bodyPr/>
          <a:lstStyle/>
          <a:p>
            <a:r>
              <a:rPr lang="en-US" dirty="0"/>
              <a:t>MULTIKART</a:t>
            </a:r>
          </a:p>
        </p:txBody>
      </p:sp>
      <p:pic>
        <p:nvPicPr>
          <p:cNvPr id="7" name="Picture Placeholder 6" descr="A woman putting a dress on a clothing mannequin in a clothing boutique. ">
            <a:extLst>
              <a:ext uri="{FF2B5EF4-FFF2-40B4-BE49-F238E27FC236}">
                <a16:creationId xmlns:a16="http://schemas.microsoft.com/office/drawing/2014/main" id="{3AAC5E4A-4D3B-4380-AAAC-5C44641AD52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6644640" y="0"/>
            <a:ext cx="5547360" cy="6858000"/>
          </a:xfrm>
        </p:spPr>
      </p:pic>
      <p:sp>
        <p:nvSpPr>
          <p:cNvPr id="12" name="Slide Number Placeholder 11">
            <a:extLst>
              <a:ext uri="{FF2B5EF4-FFF2-40B4-BE49-F238E27FC236}">
                <a16:creationId xmlns:a16="http://schemas.microsoft.com/office/drawing/2014/main" id="{9C5DD987-D8F4-4ECB-9385-50D7771BBDEF}"/>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1162050" y="523875"/>
            <a:ext cx="3975802" cy="1514476"/>
          </a:xfrm>
        </p:spPr>
        <p:txBody>
          <a:bodyPr>
            <a:normAutofit/>
          </a:bodyPr>
          <a:lstStyle/>
          <a:p>
            <a:r>
              <a:rPr lang="en-US" dirty="0"/>
              <a:t>CONCLUSION</a:t>
            </a:r>
          </a:p>
        </p:txBody>
      </p:sp>
      <p:sp>
        <p:nvSpPr>
          <p:cNvPr id="6" name="Text Placeholder 4">
            <a:extLst>
              <a:ext uri="{FF2B5EF4-FFF2-40B4-BE49-F238E27FC236}">
                <a16:creationId xmlns:a16="http://schemas.microsoft.com/office/drawing/2014/main" id="{A4002B7E-DF1B-C6FC-B52B-C501BE0EC300}"/>
              </a:ext>
            </a:extLst>
          </p:cNvPr>
          <p:cNvSpPr>
            <a:spLocks noGrp="1"/>
          </p:cNvSpPr>
          <p:nvPr>
            <p:ph idx="1"/>
          </p:nvPr>
        </p:nvSpPr>
        <p:spPr>
          <a:xfrm>
            <a:off x="1244286" y="2251869"/>
            <a:ext cx="3893566" cy="3890963"/>
          </a:xfrm>
        </p:spPr>
        <p:txBody>
          <a:bodyPr>
            <a:noAutofit/>
          </a:bodyPr>
          <a:lstStyle/>
          <a:p>
            <a:pPr algn="just">
              <a:lnSpc>
                <a:spcPct val="100000"/>
              </a:lnSpc>
            </a:pPr>
            <a:r>
              <a:rPr lang="en-US" sz="2400" dirty="0">
                <a:solidFill>
                  <a:schemeClr val="accent3"/>
                </a:solidFill>
                <a:cs typeface="Calibri"/>
              </a:rPr>
              <a:t>  It is an e-commerce website that provides users with a seamless shopping experience, offering a vast range of products, convenient navigation, secure payment options, personalized recommendations, and efficient order tracking.</a:t>
            </a:r>
            <a:endParaRPr lang="en-IN" sz="2400" dirty="0"/>
          </a:p>
        </p:txBody>
      </p:sp>
    </p:spTree>
    <p:extLst>
      <p:ext uri="{BB962C8B-B14F-4D97-AF65-F5344CB8AC3E}">
        <p14:creationId xmlns:p14="http://schemas.microsoft.com/office/powerpoint/2010/main" val="920173932"/>
      </p:ext>
    </p:extLst>
  </p:cSld>
  <p:clrMapOvr>
    <a:masterClrMapping/>
  </p:clrMapOvr>
</p:sld>
</file>

<file path=ppt/theme/theme1.xml><?xml version="1.0" encoding="utf-8"?>
<a:theme xmlns:a="http://schemas.openxmlformats.org/drawingml/2006/main" name="Office Theme">
  <a:themeElements>
    <a:clrScheme name="Custom 175">
      <a:dk1>
        <a:sysClr val="windowText" lastClr="000000"/>
      </a:dk1>
      <a:lt1>
        <a:sysClr val="window" lastClr="FFFFFF"/>
      </a:lt1>
      <a:dk2>
        <a:srgbClr val="44546A"/>
      </a:dk2>
      <a:lt2>
        <a:srgbClr val="E7E6E6"/>
      </a:lt2>
      <a:accent1>
        <a:srgbClr val="EFEAE4"/>
      </a:accent1>
      <a:accent2>
        <a:srgbClr val="7C6B62"/>
      </a:accent2>
      <a:accent3>
        <a:srgbClr val="5D4C41"/>
      </a:accent3>
      <a:accent4>
        <a:srgbClr val="AA6256"/>
      </a:accent4>
      <a:accent5>
        <a:srgbClr val="ACC6D8"/>
      </a:accent5>
      <a:accent6>
        <a:srgbClr val="CBA863"/>
      </a:accent6>
      <a:hlink>
        <a:srgbClr val="0563C1"/>
      </a:hlink>
      <a:folHlink>
        <a:srgbClr val="954F72"/>
      </a:folHlink>
    </a:clrScheme>
    <a:fontScheme name="Custom 59">
      <a:majorFont>
        <a:latin typeface="Bodoni MT"/>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tail Pitch Deck_tm33850888_Win32_LW_v2" id="{21D4C133-B138-437B-BFF1-67D24AB9BE6A}" vid="{6567EB89-0C65-46DF-A501-1761A25C7F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0626E9D-6D2C-483A-BB3D-5DFEDA73BA7C}">
  <ds:schemaRefs>
    <ds:schemaRef ds:uri="http://schemas.microsoft.com/sharepoint/v3/contenttype/forms"/>
  </ds:schemaRefs>
</ds:datastoreItem>
</file>

<file path=customXml/itemProps2.xml><?xml version="1.0" encoding="utf-8"?>
<ds:datastoreItem xmlns:ds="http://schemas.openxmlformats.org/officeDocument/2006/customXml" ds:itemID="{A644C90E-53ED-40E8-9D13-49C365FEAC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77C25F-C953-4A44-B54A-FC566F91027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0</TotalTime>
  <Words>269</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Bodoni MT</vt:lpstr>
      <vt:lpstr>Calibri</vt:lpstr>
      <vt:lpstr>Seaford</vt:lpstr>
      <vt:lpstr>Times New Roman</vt:lpstr>
      <vt:lpstr>Office Theme</vt:lpstr>
      <vt:lpstr>MULTIKART</vt:lpstr>
      <vt:lpstr>Mehak Garg Muskan Choudhary</vt:lpstr>
      <vt:lpstr>Introduction</vt:lpstr>
      <vt:lpstr>TECHNOLOGIES USED</vt:lpstr>
      <vt:lpstr>MODULES</vt:lpstr>
      <vt:lpstr>PowerPoint Presentation</vt:lpstr>
      <vt:lpstr> Benefits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2021-07-29T00:13:30Z</dcterms:created>
  <dcterms:modified xsi:type="dcterms:W3CDTF">2024-05-14T06:28:52Z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