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" ContentType="image/p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60" r:id="rId4"/>
    <p:sldId id="270" r:id="rId5"/>
    <p:sldId id="261" r:id="rId6"/>
    <p:sldId id="268" r:id="rId7"/>
    <p:sldId id="272" r:id="rId8"/>
    <p:sldId id="273" r:id="rId9"/>
    <p:sldId id="277" r:id="rId10"/>
    <p:sldId id="274" r:id="rId11"/>
    <p:sldId id="275" r:id="rId12"/>
    <p:sldId id="276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0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1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3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2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0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0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07B768-344E-46B6-BE90-0B405FD81608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CA981-6A9B-4C38-8A63-8930F8538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6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935"/>
            <a:ext cx="9144000" cy="2387600"/>
          </a:xfrm>
        </p:spPr>
        <p:txBody>
          <a:bodyPr/>
          <a:lstStyle/>
          <a:p>
            <a:r>
              <a:rPr lang="en-US" dirty="0" smtClean="0"/>
              <a:t>ONLINE VOTING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1131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SHEETAL GUPTA</a:t>
            </a:r>
          </a:p>
          <a:p>
            <a:pPr algn="r"/>
            <a:r>
              <a:rPr lang="en-US" dirty="0" smtClean="0"/>
              <a:t>2200290140142</a:t>
            </a:r>
          </a:p>
          <a:p>
            <a:pPr algn="l"/>
            <a:r>
              <a:rPr lang="en-US" dirty="0" smtClean="0"/>
              <a:t>PROJECT SUPERVISIOR:DR.SHASHANK BHARDWAJ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4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View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19" y="2052638"/>
            <a:ext cx="8330538" cy="4195762"/>
          </a:xfrm>
        </p:spPr>
      </p:pic>
    </p:spTree>
    <p:extLst>
      <p:ext uri="{BB962C8B-B14F-4D97-AF65-F5344CB8AC3E}">
        <p14:creationId xmlns:p14="http://schemas.microsoft.com/office/powerpoint/2010/main" val="25397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9687"/>
            <a:ext cx="9404723" cy="1002595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Candidate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38" y="1738647"/>
            <a:ext cx="7708853" cy="4468969"/>
          </a:xfrm>
        </p:spPr>
      </p:pic>
    </p:spTree>
    <p:extLst>
      <p:ext uri="{BB962C8B-B14F-4D97-AF65-F5344CB8AC3E}">
        <p14:creationId xmlns:p14="http://schemas.microsoft.com/office/powerpoint/2010/main" val="185545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23" y="285293"/>
            <a:ext cx="9404723" cy="140053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Voter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985558"/>
            <a:ext cx="7443989" cy="56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79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GANTT CHART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5" y="1724459"/>
            <a:ext cx="5872766" cy="3586297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993CDAF-C4BB-A884-415C-B81B99A3DB59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68" y="1195086"/>
            <a:ext cx="9572263" cy="44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517779"/>
            <a:ext cx="8825657" cy="1027686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228045"/>
            <a:ext cx="8825658" cy="40053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this </a:t>
            </a:r>
            <a:r>
              <a:rPr lang="en-US" b="1" dirty="0"/>
              <a:t>Online Voting system will manage the </a:t>
            </a:r>
            <a:r>
              <a:rPr lang="en-US" b="1" dirty="0" smtClean="0"/>
              <a:t>Voter’s information </a:t>
            </a:r>
            <a:r>
              <a:rPr lang="en-US" b="1" dirty="0"/>
              <a:t>by which voter can login and use his </a:t>
            </a:r>
            <a:r>
              <a:rPr lang="en-US" b="1" dirty="0" smtClean="0"/>
              <a:t>voting rights 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The system will incorporate all features of Voting system 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Generally voting has to be perform by user by going to </a:t>
            </a:r>
            <a:r>
              <a:rPr lang="en-US" b="1" dirty="0" smtClean="0"/>
              <a:t>the voting </a:t>
            </a:r>
            <a:r>
              <a:rPr lang="en-US" b="1" dirty="0"/>
              <a:t>center .Many </a:t>
            </a:r>
            <a:r>
              <a:rPr lang="en-US" b="1" dirty="0" smtClean="0"/>
              <a:t>uses </a:t>
            </a:r>
            <a:r>
              <a:rPr lang="en-US" b="1" dirty="0"/>
              <a:t>like army person or NRI </a:t>
            </a:r>
            <a:r>
              <a:rPr lang="en-US" b="1" dirty="0" smtClean="0"/>
              <a:t>cannot come </a:t>
            </a:r>
            <a:r>
              <a:rPr lang="en-US" b="1" dirty="0"/>
              <a:t>to the voting place.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/>
              <a:t>Therefore </a:t>
            </a:r>
            <a:r>
              <a:rPr lang="en-US" b="1" dirty="0"/>
              <a:t>we have to implement online voting system </a:t>
            </a:r>
            <a:r>
              <a:rPr lang="en-US" b="1" dirty="0" smtClean="0"/>
              <a:t>by which </a:t>
            </a:r>
            <a:r>
              <a:rPr lang="en-US" b="1" dirty="0"/>
              <a:t>the user can vote over the online. It is one of </a:t>
            </a:r>
            <a:r>
              <a:rPr lang="en-US" b="1" dirty="0" smtClean="0"/>
              <a:t>the greatest</a:t>
            </a:r>
            <a:r>
              <a:rPr lang="en-US" b="1" dirty="0"/>
              <a:t> advantage for NRI and person who go </a:t>
            </a:r>
            <a:r>
              <a:rPr lang="en-US" b="1" dirty="0" smtClean="0"/>
              <a:t>outside the </a:t>
            </a:r>
            <a:r>
              <a:rPr lang="en-US" b="1" dirty="0"/>
              <a:t>country they can vote on online by our software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4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991" y="251333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7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Technologies</a:t>
            </a:r>
          </a:p>
          <a:p>
            <a:r>
              <a:rPr lang="en-US" dirty="0" smtClean="0"/>
              <a:t>Hardware Requirement</a:t>
            </a:r>
          </a:p>
          <a:p>
            <a:r>
              <a:rPr lang="en-US" dirty="0" smtClean="0"/>
              <a:t>Modules Description</a:t>
            </a:r>
          </a:p>
          <a:p>
            <a:r>
              <a:rPr lang="en-US" dirty="0" smtClean="0"/>
              <a:t>Report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293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1698"/>
            <a:ext cx="10515600" cy="1226645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58343"/>
            <a:ext cx="10515600" cy="443862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An online voting system is a software platform that allows groups to securely conduct votes and elections. High-quality online voting systems balance ballot security, accessibility, and the overall requirements of an organization's voting </a:t>
            </a:r>
            <a:r>
              <a:rPr lang="en-US" sz="1800" dirty="0" smtClean="0"/>
              <a:t>event.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 smtClean="0"/>
              <a:t>in </a:t>
            </a:r>
            <a:r>
              <a:rPr lang="en-US" sz="1800" dirty="0"/>
              <a:t>the digital age, technology has significantly transformed many aspects of our lives, including the way we conduct elections. Traditional paper-based voting systems have </a:t>
            </a:r>
            <a:r>
              <a:rPr lang="en-US" sz="1800" dirty="0" smtClean="0"/>
              <a:t>been gradually giving way to more efficient, accessible, and secure online voting systems.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3" y="4376403"/>
            <a:ext cx="3438658" cy="21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27627"/>
            <a:ext cx="8825657" cy="1401174"/>
          </a:xfrm>
        </p:spPr>
        <p:txBody>
          <a:bodyPr/>
          <a:lstStyle/>
          <a:p>
            <a:pPr algn="ctr"/>
            <a:r>
              <a:rPr lang="en-US" dirty="0" smtClean="0"/>
              <a:t>TECHNOLOGIES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317516"/>
            <a:ext cx="8825658" cy="27825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MY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0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05" y="888642"/>
            <a:ext cx="10515600" cy="949862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REQUIREMENTS/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197" y="2031687"/>
            <a:ext cx="5181600" cy="4351338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  Processor i3 or above 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3.0 GHz 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size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 GB or above</a:t>
            </a:r>
          </a:p>
          <a:p>
            <a:pPr lvl="0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capacity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500 GB or above </a:t>
            </a:r>
          </a:p>
          <a:p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5405" y="2031687"/>
            <a:ext cx="5181600" cy="4351338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Google chrome or any other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Visual Studio Code 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PHP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Required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XAMPP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Required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HTML, CSS, JAVASCRIPT</a:t>
            </a:r>
          </a:p>
          <a:p>
            <a:pPr lvl="0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MS Word</a:t>
            </a:r>
          </a:p>
          <a:p>
            <a:pPr marL="0" indent="0">
              <a:buNone/>
            </a:pP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6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260" y="182927"/>
            <a:ext cx="8825657" cy="1040565"/>
          </a:xfrm>
        </p:spPr>
        <p:txBody>
          <a:bodyPr/>
          <a:lstStyle/>
          <a:p>
            <a:pPr algn="ctr"/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48" y="1223492"/>
            <a:ext cx="11646646" cy="546708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verifying the identity of voters.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various authentication methods such as username/password, biometric verification, or multi-factor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Registration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eligible voters to register for the online voting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necessary information such as name, address, and other identifying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Ballot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the creation of digital ballots for different elections.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Module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for voters to cast their votes online.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the digital ballot to the voter in a user-friendly manner.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Submission Module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and processes votes submitted by voters.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votes to ensure they meet the requirements and are properly formatted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73" y="2428740"/>
            <a:ext cx="48639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96" y="1853248"/>
            <a:ext cx="6337804" cy="4491976"/>
          </a:xfrm>
        </p:spPr>
      </p:pic>
    </p:spTree>
    <p:extLst>
      <p:ext uri="{BB962C8B-B14F-4D97-AF65-F5344CB8AC3E}">
        <p14:creationId xmlns:p14="http://schemas.microsoft.com/office/powerpoint/2010/main" val="19230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91" y="2078396"/>
            <a:ext cx="5217857" cy="4195762"/>
          </a:xfrm>
        </p:spPr>
      </p:pic>
    </p:spTree>
    <p:extLst>
      <p:ext uri="{BB962C8B-B14F-4D97-AF65-F5344CB8AC3E}">
        <p14:creationId xmlns:p14="http://schemas.microsoft.com/office/powerpoint/2010/main" val="16783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103198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321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 New Roman</vt:lpstr>
      <vt:lpstr>Wingdings</vt:lpstr>
      <vt:lpstr>Wingdings 3</vt:lpstr>
      <vt:lpstr>Ion</vt:lpstr>
      <vt:lpstr>ONLINE VOTING SYSTEM</vt:lpstr>
      <vt:lpstr>INDEX</vt:lpstr>
      <vt:lpstr>INTRODUCTION</vt:lpstr>
      <vt:lpstr>TECHNOLOGIES</vt:lpstr>
      <vt:lpstr>HARDWARE REQUIREMENTS/SOFTWARE REQUIREMENTS  </vt:lpstr>
      <vt:lpstr>MODULE DESCRIPTION</vt:lpstr>
      <vt:lpstr>Admin</vt:lpstr>
      <vt:lpstr>Sign Up</vt:lpstr>
      <vt:lpstr>Database</vt:lpstr>
      <vt:lpstr>Main View</vt:lpstr>
      <vt:lpstr>Add Candidate</vt:lpstr>
      <vt:lpstr>Add Voter</vt:lpstr>
      <vt:lpstr>GANTT CHART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Asus</dc:creator>
  <cp:lastModifiedBy>Asus</cp:lastModifiedBy>
  <cp:revision>21</cp:revision>
  <dcterms:created xsi:type="dcterms:W3CDTF">2024-04-04T15:19:28Z</dcterms:created>
  <dcterms:modified xsi:type="dcterms:W3CDTF">2024-05-12T08:15:56Z</dcterms:modified>
</cp:coreProperties>
</file>