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 singh negi" userId="396511f6131e5e8b" providerId="LiveId" clId="{6BD58397-4A1C-4C90-8C1D-6A9F83FF4E57}"/>
    <pc:docChg chg="undo redo custSel addSld modSld">
      <pc:chgData name="sushant singh negi" userId="396511f6131e5e8b" providerId="LiveId" clId="{6BD58397-4A1C-4C90-8C1D-6A9F83FF4E57}" dt="2023-09-22T17:13:08.953" v="1517" actId="313"/>
      <pc:docMkLst>
        <pc:docMk/>
      </pc:docMkLst>
      <pc:sldChg chg="modSp mod">
        <pc:chgData name="sushant singh negi" userId="396511f6131e5e8b" providerId="LiveId" clId="{6BD58397-4A1C-4C90-8C1D-6A9F83FF4E57}" dt="2023-09-22T16:43:38.782" v="568" actId="2"/>
        <pc:sldMkLst>
          <pc:docMk/>
          <pc:sldMk cId="3593963342" sldId="257"/>
        </pc:sldMkLst>
        <pc:spChg chg="mod">
          <ac:chgData name="sushant singh negi" userId="396511f6131e5e8b" providerId="LiveId" clId="{6BD58397-4A1C-4C90-8C1D-6A9F83FF4E57}" dt="2023-09-22T16:43:38.782" v="568" actId="2"/>
          <ac:spMkLst>
            <pc:docMk/>
            <pc:sldMk cId="3593963342" sldId="257"/>
            <ac:spMk id="5" creationId="{211074C4-8942-717F-B159-5AA09416AC0E}"/>
          </ac:spMkLst>
        </pc:spChg>
      </pc:sldChg>
      <pc:sldChg chg="addSp modSp mod">
        <pc:chgData name="sushant singh negi" userId="396511f6131e5e8b" providerId="LiveId" clId="{6BD58397-4A1C-4C90-8C1D-6A9F83FF4E57}" dt="2023-09-22T16:43:58.241" v="570" actId="1076"/>
        <pc:sldMkLst>
          <pc:docMk/>
          <pc:sldMk cId="4067568860" sldId="261"/>
        </pc:sldMkLst>
        <pc:spChg chg="add mod">
          <ac:chgData name="sushant singh negi" userId="396511f6131e5e8b" providerId="LiveId" clId="{6BD58397-4A1C-4C90-8C1D-6A9F83FF4E57}" dt="2023-09-22T16:43:58.241" v="570" actId="1076"/>
          <ac:spMkLst>
            <pc:docMk/>
            <pc:sldMk cId="4067568860" sldId="261"/>
            <ac:spMk id="3" creationId="{49CE483F-5B5A-C3BD-721A-178D459D9639}"/>
          </ac:spMkLst>
        </pc:spChg>
      </pc:sldChg>
      <pc:sldChg chg="addSp modSp new mod">
        <pc:chgData name="sushant singh negi" userId="396511f6131e5e8b" providerId="LiveId" clId="{6BD58397-4A1C-4C90-8C1D-6A9F83FF4E57}" dt="2023-09-22T16:59:05.521" v="1433" actId="1076"/>
        <pc:sldMkLst>
          <pc:docMk/>
          <pc:sldMk cId="1306272324" sldId="262"/>
        </pc:sldMkLst>
        <pc:spChg chg="add mod">
          <ac:chgData name="sushant singh negi" userId="396511f6131e5e8b" providerId="LiveId" clId="{6BD58397-4A1C-4C90-8C1D-6A9F83FF4E57}" dt="2023-09-22T16:59:05.521" v="1433" actId="1076"/>
          <ac:spMkLst>
            <pc:docMk/>
            <pc:sldMk cId="1306272324" sldId="262"/>
            <ac:spMk id="2" creationId="{DB6FBC32-2E36-D880-779D-4E76B61CD23D}"/>
          </ac:spMkLst>
        </pc:spChg>
      </pc:sldChg>
      <pc:sldChg chg="addSp delSp modSp new mod">
        <pc:chgData name="sushant singh negi" userId="396511f6131e5e8b" providerId="LiveId" clId="{6BD58397-4A1C-4C90-8C1D-6A9F83FF4E57}" dt="2023-09-22T17:07:46.285" v="1499" actId="403"/>
        <pc:sldMkLst>
          <pc:docMk/>
          <pc:sldMk cId="1315405563" sldId="263"/>
        </pc:sldMkLst>
        <pc:spChg chg="mod">
          <ac:chgData name="sushant singh negi" userId="396511f6131e5e8b" providerId="LiveId" clId="{6BD58397-4A1C-4C90-8C1D-6A9F83FF4E57}" dt="2023-09-22T17:04:10.590" v="1440" actId="1076"/>
          <ac:spMkLst>
            <pc:docMk/>
            <pc:sldMk cId="1315405563" sldId="263"/>
            <ac:spMk id="2" creationId="{A23BDEAB-FFFF-EF60-5323-50CF9CC624FE}"/>
          </ac:spMkLst>
        </pc:spChg>
        <pc:spChg chg="add del">
          <ac:chgData name="sushant singh negi" userId="396511f6131e5e8b" providerId="LiveId" clId="{6BD58397-4A1C-4C90-8C1D-6A9F83FF4E57}" dt="2023-09-22T17:04:36.282" v="1444" actId="22"/>
          <ac:spMkLst>
            <pc:docMk/>
            <pc:sldMk cId="1315405563" sldId="263"/>
            <ac:spMk id="4" creationId="{4E079E82-DB87-C0BF-872A-DAAC6360A89E}"/>
          </ac:spMkLst>
        </pc:spChg>
        <pc:spChg chg="add mod">
          <ac:chgData name="sushant singh negi" userId="396511f6131e5e8b" providerId="LiveId" clId="{6BD58397-4A1C-4C90-8C1D-6A9F83FF4E57}" dt="2023-09-22T17:07:46.285" v="1499" actId="403"/>
          <ac:spMkLst>
            <pc:docMk/>
            <pc:sldMk cId="1315405563" sldId="263"/>
            <ac:spMk id="6" creationId="{5E88F709-23AB-9029-BDAF-5EEAE2305635}"/>
          </ac:spMkLst>
        </pc:spChg>
      </pc:sldChg>
      <pc:sldChg chg="addSp delSp modSp new mod">
        <pc:chgData name="sushant singh negi" userId="396511f6131e5e8b" providerId="LiveId" clId="{6BD58397-4A1C-4C90-8C1D-6A9F83FF4E57}" dt="2023-09-22T17:13:08.953" v="1517" actId="313"/>
        <pc:sldMkLst>
          <pc:docMk/>
          <pc:sldMk cId="1861170355" sldId="264"/>
        </pc:sldMkLst>
        <pc:spChg chg="mod">
          <ac:chgData name="sushant singh negi" userId="396511f6131e5e8b" providerId="LiveId" clId="{6BD58397-4A1C-4C90-8C1D-6A9F83FF4E57}" dt="2023-09-22T17:13:02.501" v="1516" actId="1076"/>
          <ac:spMkLst>
            <pc:docMk/>
            <pc:sldMk cId="1861170355" sldId="264"/>
            <ac:spMk id="2" creationId="{E48C8859-4905-54EA-FC26-5F2FC61984B3}"/>
          </ac:spMkLst>
        </pc:spChg>
        <pc:spChg chg="add del">
          <ac:chgData name="sushant singh negi" userId="396511f6131e5e8b" providerId="LiveId" clId="{6BD58397-4A1C-4C90-8C1D-6A9F83FF4E57}" dt="2023-09-22T17:12:32.912" v="1509" actId="22"/>
          <ac:spMkLst>
            <pc:docMk/>
            <pc:sldMk cId="1861170355" sldId="264"/>
            <ac:spMk id="4" creationId="{8F89D7F9-C2E0-7EFC-85FC-E6BC8FD7D657}"/>
          </ac:spMkLst>
        </pc:spChg>
        <pc:spChg chg="add mod">
          <ac:chgData name="sushant singh negi" userId="396511f6131e5e8b" providerId="LiveId" clId="{6BD58397-4A1C-4C90-8C1D-6A9F83FF4E57}" dt="2023-09-22T17:13:08.953" v="1517" actId="313"/>
          <ac:spMkLst>
            <pc:docMk/>
            <pc:sldMk cId="1861170355" sldId="264"/>
            <ac:spMk id="6" creationId="{E59CDDF9-0D78-DDF6-ADB7-9CDE8CB630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567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4204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304740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5231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423439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90308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19757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43191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357050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603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327238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310670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99392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3399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42266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282111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90992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BDE2C-DD9F-4B24-9492-C563E5D735BB}" type="datetimeFigureOut">
              <a:rPr lang="en-US" smtClean="0"/>
              <a:pPr/>
              <a:t>4/22/2024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ED45ED-2603-45D1-8049-C7DAC8B12CB9}" type="slidenum">
              <a:rPr lang="en-US" smtClean="0"/>
              <a:pPr/>
              <a:t>‹#›</a:t>
            </a:fld>
            <a:endParaRPr lang="en-US" dirty="0"/>
          </a:p>
        </p:txBody>
      </p:sp>
    </p:spTree>
    <p:extLst>
      <p:ext uri="{BB962C8B-B14F-4D97-AF65-F5344CB8AC3E}">
        <p14:creationId xmlns="" xmlns:p14="http://schemas.microsoft.com/office/powerpoint/2010/main" val="38564167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a:latin typeface="Times New Roman" panose="02020603050405020304" pitchFamily="18" charset="0"/>
                <a:cs typeface="Times New Roman" panose="02020603050405020304" pitchFamily="18" charset="0"/>
              </a:rPr>
              <a:t>Food </a:t>
            </a:r>
            <a:r>
              <a:rPr lang="en-US" dirty="0" smtClean="0">
                <a:latin typeface="Times New Roman" panose="02020603050405020304" pitchFamily="18" charset="0"/>
                <a:cs typeface="Times New Roman" panose="02020603050405020304" pitchFamily="18" charset="0"/>
              </a:rPr>
              <a:t>Ordering</a:t>
            </a:r>
            <a:r>
              <a:rPr lang="en-US" sz="6000" dirty="0" smtClean="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Website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Major Project Synopsis </a:t>
            </a:r>
          </a:p>
          <a:p>
            <a:pPr algn="ctr"/>
            <a:r>
              <a:rPr lang="en-US" sz="2400" dirty="0">
                <a:latin typeface="Times New Roman" panose="02020603050405020304" pitchFamily="18" charset="0"/>
                <a:cs typeface="Times New Roman" panose="02020603050405020304" pitchFamily="18" charset="0"/>
              </a:rPr>
              <a:t>MCA – IV (C) 2023-2024</a:t>
            </a:r>
          </a:p>
        </p:txBody>
      </p:sp>
      <p:pic>
        <p:nvPicPr>
          <p:cNvPr id="1026" name="Picture 2" descr="KIET Group of Institutions, Delhi-NCR - YouTube">
            <a:extLst>
              <a:ext uri="{FF2B5EF4-FFF2-40B4-BE49-F238E27FC236}">
                <a16:creationId xmlns=""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12091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11074C4-8942-717F-B159-5AA09416AC0E}"/>
              </a:ext>
            </a:extLst>
          </p:cNvPr>
          <p:cNvSpPr txBox="1"/>
          <p:nvPr/>
        </p:nvSpPr>
        <p:spPr>
          <a:xfrm>
            <a:off x="1233486" y="597039"/>
            <a:ext cx="1025842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Prof. (Dr.)  Akash Rajak</a:t>
            </a:r>
          </a:p>
        </p:txBody>
      </p:sp>
      <p:cxnSp>
        <p:nvCxnSpPr>
          <p:cNvPr id="13" name="Straight Connector 12">
            <a:extLst>
              <a:ext uri="{FF2B5EF4-FFF2-40B4-BE49-F238E27FC236}">
                <a16:creationId xmlns="" xmlns:a16="http://schemas.microsoft.com/office/drawing/2014/main" id="{29ABB9D9-E79A-231D-6CB7-A91E1842E3DA}"/>
              </a:ext>
            </a:extLst>
          </p:cNvPr>
          <p:cNvCxnSpPr/>
          <p:nvPr/>
        </p:nvCxnSpPr>
        <p:spPr>
          <a:xfrm>
            <a:off x="1123950" y="1243370"/>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 xmlns:a16="http://schemas.microsoft.com/office/drawing/2014/main" id="{E18A2B76-7C45-E54C-EA6D-1E7056B3F4B3}"/>
              </a:ext>
            </a:extLst>
          </p:cNvPr>
          <p:cNvSpPr txBox="1"/>
          <p:nvPr/>
        </p:nvSpPr>
        <p:spPr>
          <a:xfrm>
            <a:off x="1639252" y="2489299"/>
            <a:ext cx="9667875" cy="2308324"/>
          </a:xfrm>
          <a:prstGeom prst="rect">
            <a:avLst/>
          </a:prstGeom>
          <a:noFill/>
        </p:spPr>
        <p:txBody>
          <a:bodyPr wrap="square">
            <a:spAutoFit/>
          </a:bodyPr>
          <a:lstStyle/>
          <a:p>
            <a:pPr algn="ctr"/>
            <a:r>
              <a:rPr lang="en-US" sz="3600" dirty="0" err="1">
                <a:latin typeface="Times New Roman" panose="02020603050405020304" pitchFamily="18" charset="0"/>
                <a:cs typeface="Times New Roman" panose="02020603050405020304" pitchFamily="18" charset="0"/>
              </a:rPr>
              <a:t>Sushant</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Chaudhary</a:t>
            </a:r>
            <a:endParaRPr lang="en-US" sz="36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Roll No. – 2200290140155</a:t>
            </a:r>
          </a:p>
          <a:p>
            <a:pPr algn="ctr"/>
            <a:r>
              <a:rPr lang="en-US" sz="3600" dirty="0">
                <a:latin typeface="Times New Roman" panose="02020603050405020304" pitchFamily="18" charset="0"/>
                <a:cs typeface="Times New Roman" panose="02020603050405020304" pitchFamily="18" charset="0"/>
              </a:rPr>
              <a:t>Semester – IV </a:t>
            </a:r>
          </a:p>
          <a:p>
            <a:pPr algn="ct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 xmlns:p14="http://schemas.microsoft.com/office/powerpoint/2010/main" val="3593963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 xmlns:a16="http://schemas.microsoft.com/office/drawing/2014/main" id="{BA5A8D7A-2137-EE43-0234-832360613028}"/>
              </a:ext>
            </a:extLst>
          </p:cNvPr>
          <p:cNvSpPr txBox="1"/>
          <p:nvPr/>
        </p:nvSpPr>
        <p:spPr>
          <a:xfrm>
            <a:off x="542926" y="1462891"/>
            <a:ext cx="11306174"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Welcome to MernEat.com, your ultimate destination for convenient and delicious food </a:t>
            </a:r>
            <a:r>
              <a:rPr lang="en-US" sz="2800" dirty="0" smtClean="0">
                <a:latin typeface="Times New Roman" panose="02020603050405020304" pitchFamily="18" charset="0"/>
                <a:cs typeface="Times New Roman" panose="02020603050405020304" pitchFamily="18" charset="0"/>
              </a:rPr>
              <a:t>Ordering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 understand the hustle and bustle of modern life, which is why we're dedicated to bringing you a seamless culinary experience right to your doorstep. Whether you're craving comforting classics, exotic cuisines, or healthy options, we've got you covered. With a diverse selection of restaurants and cuisines to choose from, ordering your favorite meals has never been easier. Simply browse our user-friendly platform, place your order, and get ready to enjoy restaurant-quality meals in the comfort of your own home. Experience convenience and satisfaction with every bite at MernEat.com.</a:t>
            </a:r>
          </a:p>
        </p:txBody>
      </p:sp>
    </p:spTree>
    <p:extLst>
      <p:ext uri="{BB962C8B-B14F-4D97-AF65-F5344CB8AC3E}">
        <p14:creationId xmlns="" xmlns:p14="http://schemas.microsoft.com/office/powerpoint/2010/main" val="18290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 with TypeScript</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 Atlas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 xmlns:p14="http://schemas.microsoft.com/office/powerpoint/2010/main" val="425573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 xmlns:a16="http://schemas.microsoft.com/office/drawing/2014/main" id="{49CE483F-5B5A-C3BD-721A-178D459D9639}"/>
              </a:ext>
            </a:extLst>
          </p:cNvPr>
          <p:cNvSpPr txBox="1"/>
          <p:nvPr/>
        </p:nvSpPr>
        <p:spPr>
          <a:xfrm>
            <a:off x="957262" y="1133476"/>
            <a:ext cx="10277475"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Home Page:</a:t>
            </a:r>
            <a:r>
              <a:rPr lang="en-US" sz="2000" dirty="0">
                <a:latin typeface="Times New Roman" panose="02020603050405020304" pitchFamily="18" charset="0"/>
                <a:cs typeface="Times New Roman" panose="02020603050405020304" pitchFamily="18" charset="0"/>
              </a:rPr>
              <a:t> Discover a world of culinary delights right at your fingertips, with featured restaurants, trending cuisines, and special promotions welcoming you on our vibrant home page.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Sign Up: </a:t>
            </a:r>
            <a:r>
              <a:rPr lang="en-US" sz="2000" dirty="0">
                <a:latin typeface="Times New Roman" panose="02020603050405020304" pitchFamily="18" charset="0"/>
                <a:cs typeface="Times New Roman" panose="02020603050405020304" pitchFamily="18" charset="0"/>
              </a:rPr>
              <a:t>Seamlessly join our culinary community by creating your personalized account, unlocking exclusive deals, and staying updated on the latest offers.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Sing In: </a:t>
            </a:r>
            <a:r>
              <a:rPr lang="en-US" sz="2000" dirty="0">
                <a:latin typeface="Times New Roman" panose="02020603050405020304" pitchFamily="18" charset="0"/>
                <a:cs typeface="Times New Roman" panose="02020603050405020304" pitchFamily="18" charset="0"/>
              </a:rPr>
              <a:t>Access your account with ease, ensuring a hassle-free ordering experience every time you visit our platform.</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Add Restaurant: </a:t>
            </a:r>
            <a:r>
              <a:rPr lang="en-US" sz="2000" dirty="0">
                <a:latin typeface="Times New Roman" panose="02020603050405020304" pitchFamily="18" charset="0"/>
                <a:cs typeface="Times New Roman" panose="02020603050405020304" pitchFamily="18" charset="0"/>
              </a:rPr>
              <a:t>Showcase your culinary delights to a wide audience by easily adding your restaurant to our platform and reaching hungry customers in your area.</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Check Order Status: </a:t>
            </a:r>
            <a:r>
              <a:rPr lang="en-US" sz="2000" i="0" dirty="0">
                <a:solidFill>
                  <a:srgbClr val="0D0D0D"/>
                </a:solidFill>
                <a:effectLst/>
                <a:latin typeface="Times New Roman" panose="02020603050405020304" pitchFamily="18" charset="0"/>
                <a:cs typeface="Times New Roman" panose="02020603050405020304" pitchFamily="18" charset="0"/>
              </a:rPr>
              <a:t>Stay in the loop every step of the way with real-time updates on your order status, ensuring you're informed from the moment you click 'order' to the arrival of your delicious meal.</a:t>
            </a:r>
          </a:p>
        </p:txBody>
      </p:sp>
    </p:spTree>
    <p:extLst>
      <p:ext uri="{BB962C8B-B14F-4D97-AF65-F5344CB8AC3E}">
        <p14:creationId xmlns="" xmlns:p14="http://schemas.microsoft.com/office/powerpoint/2010/main" val="4067568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6FBC32-2E36-D880-779D-4E76B61CD23D}"/>
              </a:ext>
            </a:extLst>
          </p:cNvPr>
          <p:cNvSpPr txBox="1"/>
          <p:nvPr/>
        </p:nvSpPr>
        <p:spPr>
          <a:xfrm>
            <a:off x="407193" y="983412"/>
            <a:ext cx="11377613"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Payment: </a:t>
            </a:r>
            <a:r>
              <a:rPr lang="en-US" sz="2000" b="0" i="0" dirty="0">
                <a:solidFill>
                  <a:srgbClr val="0D0D0D"/>
                </a:solidFill>
                <a:effectLst/>
                <a:latin typeface="Times New Roman" panose="02020603050405020304" pitchFamily="18" charset="0"/>
                <a:cs typeface="Times New Roman" panose="02020603050405020304" pitchFamily="18" charset="0"/>
              </a:rPr>
              <a:t>Enjoy secure and convenient payment options, allowing you to effortlessly complete your order and indulge in your favorite dishes.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Booking Page: </a:t>
            </a:r>
            <a:r>
              <a:rPr lang="en-US" sz="2000" dirty="0">
                <a:latin typeface="Times New Roman" panose="02020603050405020304" pitchFamily="18" charset="0"/>
                <a:cs typeface="Times New Roman" panose="02020603050405020304" pitchFamily="18" charset="0"/>
              </a:rPr>
              <a:t> Plan your dining experiences in advance by reserving tables at your favorite restaurants directly through our intuitive booking page.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Search Item According to Category: </a:t>
            </a:r>
            <a:r>
              <a:rPr lang="en-US" sz="2000" dirty="0">
                <a:latin typeface="Times New Roman" panose="02020603050405020304" pitchFamily="18" charset="0"/>
                <a:cs typeface="Times New Roman" panose="02020603050405020304" pitchFamily="18" charset="0"/>
              </a:rPr>
              <a:t>Navigate through our extensive menu effortlessly, sorting dishes by categories such as cuisine type, dietary preferences, or meal type to find exactly what you're craving.</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Review and Rating</a:t>
            </a:r>
            <a:r>
              <a:rPr lang="en-US" sz="2000" dirty="0">
                <a:latin typeface="Times New Roman" panose="02020603050405020304" pitchFamily="18" charset="0"/>
                <a:cs typeface="Times New Roman" panose="02020603050405020304" pitchFamily="18" charset="0"/>
              </a:rPr>
              <a:t>: Reviews and ratings from verified customers provide valuable insight into the quality, features and performance of products. Reviews cover topics like ease of use, value for money, durability, pros and cons and comparisons to similar products.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DB Connectivity</a:t>
            </a:r>
            <a:r>
              <a:rPr lang="en-US" sz="2000" dirty="0">
                <a:latin typeface="Times New Roman" panose="02020603050405020304" pitchFamily="18" charset="0"/>
                <a:cs typeface="Times New Roman" panose="02020603050405020304" pitchFamily="18" charset="0"/>
              </a:rPr>
              <a:t>: Needs to connect to a database to store and retrieve product information, user accounts, orders and other data. To achieve this, the website will connect to a database MongoDB</a:t>
            </a:r>
          </a:p>
        </p:txBody>
      </p:sp>
    </p:spTree>
    <p:extLst>
      <p:ext uri="{BB962C8B-B14F-4D97-AF65-F5344CB8AC3E}">
        <p14:creationId xmlns="" xmlns:p14="http://schemas.microsoft.com/office/powerpoint/2010/main" val="1306272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BDEAB-FFFF-EF60-5323-50CF9CC624FE}"/>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 xmlns:a16="http://schemas.microsoft.com/office/drawing/2014/main" id="{5E88F709-23AB-9029-BDAF-5EEAE2305635}"/>
              </a:ext>
            </a:extLst>
          </p:cNvPr>
          <p:cNvSpPr txBox="1"/>
          <p:nvPr/>
        </p:nvSpPr>
        <p:spPr>
          <a:xfrm>
            <a:off x="678655" y="1225689"/>
            <a:ext cx="11249024"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food </a:t>
            </a:r>
            <a:r>
              <a:rPr lang="en-US" sz="2400" dirty="0" smtClean="0">
                <a:latin typeface="Times New Roman" panose="02020603050405020304" pitchFamily="18" charset="0"/>
                <a:cs typeface="Times New Roman" panose="02020603050405020304" pitchFamily="18" charset="0"/>
              </a:rPr>
              <a:t>ordering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website project aims to provide users with a seamless and convenient platform to order food from a variety of restaurants. The website offers several key features to enhance user experience and streamline the ordering process.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Reports and outputs generated by the food </a:t>
            </a:r>
            <a:r>
              <a:rPr lang="en-US" sz="2400" dirty="0" smtClean="0">
                <a:latin typeface="Times New Roman" panose="02020603050405020304" pitchFamily="18" charset="0"/>
                <a:cs typeface="Times New Roman" panose="02020603050405020304" pitchFamily="18" charset="0"/>
              </a:rPr>
              <a:t>ordering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website project include: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Order History: </a:t>
            </a:r>
            <a:r>
              <a:rPr lang="en-US" sz="2400" b="0" i="0" dirty="0">
                <a:solidFill>
                  <a:srgbClr val="0D0D0D"/>
                </a:solidFill>
                <a:effectLst/>
                <a:latin typeface="Times New Roman" panose="02020603050405020304" pitchFamily="18" charset="0"/>
                <a:cs typeface="Times New Roman" panose="02020603050405020304" pitchFamily="18" charset="0"/>
              </a:rPr>
              <a:t>Users can view a detailed history of their past orders, including order details, restaurant information, and payment status. This report allows users to track their spending habits and easily reorder their favorite dishes.</a:t>
            </a:r>
          </a:p>
          <a:p>
            <a:pPr marL="342900" indent="-342900"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Sales Analytics:</a:t>
            </a:r>
            <a:r>
              <a:rPr lang="en-US" sz="2400" b="0" i="0" dirty="0">
                <a:solidFill>
                  <a:srgbClr val="0D0D0D"/>
                </a:solidFill>
                <a:effectLst/>
                <a:latin typeface="Söhne"/>
              </a:rPr>
              <a:t> </a:t>
            </a:r>
            <a:r>
              <a:rPr lang="en-US" sz="2400" b="0" i="0" dirty="0">
                <a:solidFill>
                  <a:srgbClr val="0D0D0D"/>
                </a:solidFill>
                <a:effectLst/>
                <a:latin typeface="Times New Roman" panose="02020603050405020304" pitchFamily="18" charset="0"/>
                <a:cs typeface="Times New Roman" panose="02020603050405020304" pitchFamily="18" charset="0"/>
              </a:rPr>
              <a:t>Restaurant partners can access comprehensive sales analytics reports, including order volumes, popular menu items, and revenue trends. These insights enable restaurants to make data-driven decisions to optimize their menus and marketing strategies.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1540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AAA9E8-6385-1B71-4A5A-27A35DFDA562}"/>
              </a:ext>
            </a:extLst>
          </p:cNvPr>
          <p:cNvSpPr txBox="1"/>
          <p:nvPr/>
        </p:nvSpPr>
        <p:spPr>
          <a:xfrm>
            <a:off x="685799" y="1190625"/>
            <a:ext cx="11106151" cy="4893647"/>
          </a:xfrm>
          <a:prstGeom prst="rect">
            <a:avLst/>
          </a:prstGeom>
          <a:noFill/>
        </p:spPr>
        <p:txBody>
          <a:bodyPr wrap="square" rtlCol="0">
            <a:spAutoFit/>
          </a:bodyPr>
          <a:lstStyle/>
          <a:p>
            <a:pPr algn="l">
              <a:buFont typeface="+mj-lt"/>
              <a:buAutoNum type="arabicPeriod"/>
            </a:pPr>
            <a:endParaRPr lang="en-US" sz="2400" b="0" i="0" dirty="0">
              <a:solidFill>
                <a:srgbClr val="0D0D0D"/>
              </a:solidFill>
              <a:effectLst/>
              <a:latin typeface="Söhne"/>
            </a:endParaRPr>
          </a:p>
          <a:p>
            <a:pPr marL="342900" indent="-342900"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Delivery Performance: </a:t>
            </a:r>
            <a:r>
              <a:rPr lang="en-US" sz="2400" b="0" i="0" dirty="0">
                <a:solidFill>
                  <a:srgbClr val="0D0D0D"/>
                </a:solidFill>
                <a:effectLst/>
                <a:latin typeface="Times New Roman" panose="02020603050405020304" pitchFamily="18" charset="0"/>
                <a:cs typeface="Times New Roman" panose="02020603050405020304" pitchFamily="18" charset="0"/>
              </a:rPr>
              <a:t>The website generates reports on delivery performance metrics, such as delivery times, driver efficiency, and customer satisfaction ratings. This information helps the platform identify areas for improvement and ensure timely and reliable delivery service.</a:t>
            </a:r>
          </a:p>
          <a:p>
            <a:pPr marL="342900" indent="-342900" algn="just">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User Feedback:</a:t>
            </a:r>
            <a:r>
              <a:rPr lang="en-US" sz="2400" b="0" i="0" dirty="0">
                <a:solidFill>
                  <a:srgbClr val="0D0D0D"/>
                </a:solidFill>
                <a:effectLst/>
                <a:latin typeface="Times New Roman" panose="02020603050405020304" pitchFamily="18" charset="0"/>
                <a:cs typeface="Times New Roman" panose="02020603050405020304" pitchFamily="18" charset="0"/>
              </a:rPr>
              <a:t> Users can submit feedback and ratings for their orders and overall experience. The website aggregates this feedback to generate reports on customer satisfaction and identify areas for improvement in service quality.</a:t>
            </a:r>
          </a:p>
          <a:p>
            <a:pPr marL="342900" indent="-342900" algn="just">
              <a:buFont typeface="Wingdings" panose="05000000000000000000" pitchFamily="2" charset="2"/>
              <a:buChar char="Ø"/>
            </a:pPr>
            <a:endParaRPr lang="en-US" sz="2400" dirty="0">
              <a:solidFill>
                <a:srgbClr val="0D0D0D"/>
              </a:solidFill>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latin typeface="Times New Roman" panose="02020603050405020304" pitchFamily="18" charset="0"/>
                <a:cs typeface="Times New Roman" panose="02020603050405020304" pitchFamily="18" charset="0"/>
              </a:rPr>
              <a:t>Overall, these reports and outputs play a crucial role in optimizing the functionality and performance of the food </a:t>
            </a:r>
            <a:r>
              <a:rPr lang="en-US" sz="2400" dirty="0" smtClean="0">
                <a:solidFill>
                  <a:srgbClr val="0D0D0D"/>
                </a:solidFill>
                <a:latin typeface="Times New Roman" panose="02020603050405020304" pitchFamily="18" charset="0"/>
                <a:cs typeface="Times New Roman" panose="02020603050405020304" pitchFamily="18" charset="0"/>
              </a:rPr>
              <a:t>ordering</a:t>
            </a:r>
            <a:r>
              <a:rPr lang="en-US" sz="2400" b="0" i="0" dirty="0" smtClean="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website, ultimately enhancing user satisfaction and driving business growth.</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1917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C8859-4905-54EA-FC26-5F2FC61984B3}"/>
              </a:ext>
            </a:extLst>
          </p:cNvPr>
          <p:cNvSpPr>
            <a:spLocks noGrp="1"/>
          </p:cNvSpPr>
          <p:nvPr>
            <p:ph type="title"/>
          </p:nvPr>
        </p:nvSpPr>
        <p:spPr>
          <a:xfrm>
            <a:off x="1341436" y="533400"/>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 xmlns:a16="http://schemas.microsoft.com/office/drawing/2014/main" id="{E59CDDF9-0D78-DDF6-ADB7-9CDE8CB63080}"/>
              </a:ext>
            </a:extLst>
          </p:cNvPr>
          <p:cNvSpPr txBox="1"/>
          <p:nvPr/>
        </p:nvSpPr>
        <p:spPr>
          <a:xfrm>
            <a:off x="600075" y="1492508"/>
            <a:ext cx="11039475" cy="4401205"/>
          </a:xfrm>
          <a:prstGeom prst="rect">
            <a:avLst/>
          </a:prstGeom>
          <a:noFill/>
        </p:spPr>
        <p:txBody>
          <a:bodyPr wrap="square">
            <a:spAutoFit/>
          </a:bodyPr>
          <a:lstStyle/>
          <a:p>
            <a:pPr algn="just"/>
            <a:r>
              <a:rPr lang="en-US" sz="2800" dirty="0">
                <a:solidFill>
                  <a:srgbClr val="0D0D0D"/>
                </a:solidFill>
                <a:latin typeface="Times New Roman" panose="02020603050405020304" pitchFamily="18" charset="0"/>
                <a:cs typeface="Times New Roman" panose="02020603050405020304" pitchFamily="18" charset="0"/>
              </a:rPr>
              <a:t>The food </a:t>
            </a:r>
            <a:r>
              <a:rPr lang="en-US" sz="2800" dirty="0" smtClean="0">
                <a:solidFill>
                  <a:srgbClr val="0D0D0D"/>
                </a:solidFill>
                <a:latin typeface="Times New Roman" panose="02020603050405020304" pitchFamily="18" charset="0"/>
                <a:cs typeface="Times New Roman" panose="02020603050405020304" pitchFamily="18" charset="0"/>
              </a:rPr>
              <a:t>ordering</a:t>
            </a:r>
            <a:r>
              <a:rPr lang="en-US" sz="2800" dirty="0" smtClean="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website project has successfully transformed the dining experience by offering a convenient and user-friendly platform for ordering food from a variety of restaurants. Through innovative features such as order history tracking, sales analytics for restaurant partners, delivery performance monitoring, and user feedback aggregation, the project has achieved its goal of enhancing customer satisfaction and optimizing service quality. Moving forward, continuous refinement and adaptation based on user feedback and emerging technologies will be essential to sustaining the website's success and remaining at the forefront of the ever-evolving food </a:t>
            </a:r>
            <a:r>
              <a:rPr lang="en-US" sz="2800" dirty="0" smtClean="0">
                <a:solidFill>
                  <a:srgbClr val="0D0D0D"/>
                </a:solidFill>
                <a:latin typeface="Times New Roman" panose="02020603050405020304" pitchFamily="18" charset="0"/>
                <a:cs typeface="Times New Roman" panose="02020603050405020304" pitchFamily="18" charset="0"/>
              </a:rPr>
              <a:t>ordering</a:t>
            </a:r>
            <a:r>
              <a:rPr lang="en-US" sz="2800" dirty="0" smtClean="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industry.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61170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274</TotalTime>
  <Words>715</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Food Ordering Website </vt:lpstr>
      <vt:lpstr>Slide 2</vt:lpstr>
      <vt:lpstr>Introduction</vt:lpstr>
      <vt:lpstr>Technologies Requirements</vt:lpstr>
      <vt:lpstr>Modules Description</vt:lpstr>
      <vt:lpstr>Slide 6</vt:lpstr>
      <vt:lpstr>Reports / Outputs</vt:lpstr>
      <vt:lpstr>Slide 8</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Dell</cp:lastModifiedBy>
  <cp:revision>21</cp:revision>
  <dcterms:created xsi:type="dcterms:W3CDTF">2023-09-22T08:30:47Z</dcterms:created>
  <dcterms:modified xsi:type="dcterms:W3CDTF">2024-04-22T05:39:06Z</dcterms:modified>
</cp:coreProperties>
</file>