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0" r:id="rId6"/>
    <p:sldId id="259" r:id="rId7"/>
    <p:sldId id="258" r:id="rId8"/>
    <p:sldId id="262" r:id="rId9"/>
    <p:sldId id="263" r:id="rId10"/>
    <p:sldId id="264" r:id="rId11"/>
    <p:sldId id="265" r:id="rId12"/>
    <p:sldId id="266"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VIDCONNECT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OUTPUTS</a:t>
            </a:r>
            <a:endParaRPr lang="en-US"/>
          </a:p>
        </p:txBody>
      </p:sp>
      <p:sp>
        <p:nvSpPr>
          <p:cNvPr id="3" name="Content Placeholder 2"/>
          <p:cNvSpPr>
            <a:spLocks noGrp="1"/>
          </p:cNvSpPr>
          <p:nvPr>
            <p:ph idx="1"/>
          </p:nvPr>
        </p:nvSpPr>
        <p:spPr/>
        <p:txBody>
          <a:bodyPr/>
          <a:p>
            <a:r>
              <a:rPr lang="en-US"/>
              <a:t>Real-Time Audio/Video Communication</a:t>
            </a:r>
            <a:endParaRPr lang="en-US"/>
          </a:p>
          <a:p>
            <a:r>
              <a:rPr lang="en-US"/>
              <a:t>Peer-to-Peer Connection</a:t>
            </a:r>
            <a:endParaRPr lang="en-US"/>
          </a:p>
          <a:p>
            <a:r>
              <a:rPr lang="en-US"/>
              <a:t>Text Chat Functionality</a:t>
            </a:r>
            <a:endParaRPr lang="en-US"/>
          </a:p>
          <a:p>
            <a:r>
              <a:rPr lang="en-US"/>
              <a:t>Media Stream Control</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CONCLUSION</a:t>
            </a:r>
            <a:endParaRPr lang="en-US"/>
          </a:p>
        </p:txBody>
      </p:sp>
      <p:sp>
        <p:nvSpPr>
          <p:cNvPr id="3" name="Content Placeholder 2"/>
          <p:cNvSpPr>
            <a:spLocks noGrp="1"/>
          </p:cNvSpPr>
          <p:nvPr>
            <p:ph idx="1"/>
          </p:nvPr>
        </p:nvSpPr>
        <p:spPr/>
        <p:txBody>
          <a:bodyPr/>
          <a:p>
            <a:r>
              <a:rPr lang="en-US"/>
              <a:t>In conclusion, the WebRTC web application offers a powerful platform for real-time communication and collaboration over the web. With features such as audio/video calls, text chat, and data sharing, it facilitates seamless interaction between users, making it ideal for remote teams, online education, telehealth, and various other use cases. The application's intuitive UI and robust security measures contribute to a seamless and secure communication experience for users.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GANTT CHART</a:t>
            </a:r>
            <a:endParaRPr lang="en-US"/>
          </a:p>
        </p:txBody>
      </p:sp>
      <p:pic>
        <p:nvPicPr>
          <p:cNvPr id="4" name="Content Placeholder 3" descr="gantt chart"/>
          <p:cNvPicPr>
            <a:picLocks noChangeAspect="1"/>
          </p:cNvPicPr>
          <p:nvPr>
            <p:ph idx="1"/>
          </p:nvPr>
        </p:nvPicPr>
        <p:blipFill>
          <a:blip r:embed="rId1"/>
          <a:stretch>
            <a:fillRect/>
          </a:stretch>
        </p:blipFill>
        <p:spPr>
          <a:xfrm>
            <a:off x="1757045" y="2167255"/>
            <a:ext cx="8677275" cy="3390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5400" b="1"/>
              <a:t>           </a:t>
            </a:r>
            <a:endParaRPr lang="en-US" sz="5400" b="1"/>
          </a:p>
          <a:p>
            <a:pPr marL="0" indent="0">
              <a:buNone/>
            </a:pPr>
            <a:r>
              <a:rPr lang="en-US" sz="5400" b="1"/>
              <a:t>                  THANK YOU</a:t>
            </a:r>
            <a:endParaRPr lang="en-US" sz="5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TEAM MEMBER</a:t>
            </a:r>
            <a:endParaRPr lang="en-US"/>
          </a:p>
        </p:txBody>
      </p:sp>
      <p:sp>
        <p:nvSpPr>
          <p:cNvPr id="3" name="Content Placeholder 2"/>
          <p:cNvSpPr>
            <a:spLocks noGrp="1"/>
          </p:cNvSpPr>
          <p:nvPr>
            <p:ph idx="1"/>
          </p:nvPr>
        </p:nvSpPr>
        <p:spPr/>
        <p:txBody>
          <a:bodyPr/>
          <a:p>
            <a:r>
              <a:rPr lang="en-US"/>
              <a:t>NAME: SHIVAM GUPTA</a:t>
            </a:r>
            <a:endParaRPr lang="en-US"/>
          </a:p>
          <a:p>
            <a:r>
              <a:rPr lang="en-US"/>
              <a:t>ROLL NO: 2200290140144</a:t>
            </a:r>
            <a:endParaRPr lang="en-US"/>
          </a:p>
          <a:p>
            <a:r>
              <a:rPr lang="en-US"/>
              <a:t>GROUP NO: GB28</a:t>
            </a:r>
            <a:endParaRPr lang="en-US"/>
          </a:p>
          <a:p>
            <a:endParaRPr lang="en-US"/>
          </a:p>
          <a:p>
            <a:endParaRPr lang="en-US"/>
          </a:p>
          <a:p>
            <a:pPr marL="0" indent="0">
              <a:buNone/>
            </a:pPr>
            <a:r>
              <a:rPr lang="en-US"/>
              <a:t>                            PROJECT SUPERVISOR</a:t>
            </a:r>
            <a:endParaRPr lang="en-US"/>
          </a:p>
          <a:p>
            <a:pPr marL="0" indent="0">
              <a:buNone/>
            </a:pPr>
            <a:r>
              <a:rPr lang="en-US"/>
              <a:t>                          DR. SHASHANK BHARDWAJ</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INTRODUCTION</a:t>
            </a:r>
            <a:endParaRPr lang="en-US"/>
          </a:p>
        </p:txBody>
      </p:sp>
      <p:sp>
        <p:nvSpPr>
          <p:cNvPr id="3" name="Content Placeholder 2"/>
          <p:cNvSpPr>
            <a:spLocks noGrp="1"/>
          </p:cNvSpPr>
          <p:nvPr>
            <p:ph idx="1"/>
          </p:nvPr>
        </p:nvSpPr>
        <p:spPr/>
        <p:txBody>
          <a:bodyPr/>
          <a:p>
            <a:r>
              <a:rPr lang="en-US"/>
              <a:t>Introducing VidConnect, a cutting-edge video meeting web application designed to revolutionize the way you connect and collaborate online. With seamless integration and intuitive features, [Application Name] empowers individuals, teams, and organizations to conduct efficient and engaging virtual meetings from anywhere in the world.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TECHNOLOGIE</a:t>
            </a:r>
            <a:endParaRPr lang="en-US"/>
          </a:p>
        </p:txBody>
      </p:sp>
      <p:sp>
        <p:nvSpPr>
          <p:cNvPr id="3" name="Content Placeholder 2"/>
          <p:cNvSpPr>
            <a:spLocks noGrp="1"/>
          </p:cNvSpPr>
          <p:nvPr>
            <p:ph idx="1"/>
          </p:nvPr>
        </p:nvSpPr>
        <p:spPr/>
        <p:txBody>
          <a:bodyPr/>
          <a:p>
            <a:r>
              <a:rPr lang="en-US"/>
              <a:t>WEBRTC: WebRTC, or Web Real-Time Communication, is an open-source project that enables real-time communication (RTC) capabilities directly within web browsers and mobile applications. Developed by Google, WebRTC allows peer-to-peer communication for audio, video, and data sharing without the need for additional plugins or third-party software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609600" y="217170"/>
            <a:ext cx="10972800" cy="76200"/>
          </a:xfrm>
        </p:spPr>
        <p:txBody>
          <a:bodyPr/>
          <a:p>
            <a:endParaRPr lang="en-US"/>
          </a:p>
        </p:txBody>
      </p:sp>
      <p:sp>
        <p:nvSpPr>
          <p:cNvPr id="3" name="Content Placeholder 2"/>
          <p:cNvSpPr>
            <a:spLocks noGrp="1"/>
          </p:cNvSpPr>
          <p:nvPr>
            <p:ph idx="1"/>
          </p:nvPr>
        </p:nvSpPr>
        <p:spPr>
          <a:xfrm>
            <a:off x="609600" y="615315"/>
            <a:ext cx="10972800" cy="5511165"/>
          </a:xfrm>
        </p:spPr>
        <p:txBody>
          <a:bodyPr/>
          <a:p>
            <a:pPr marL="0" indent="0">
              <a:buNone/>
            </a:pPr>
            <a:r>
              <a:rPr lang="en-US"/>
              <a:t>JAVASCRIPT : JavaScript is a versatile programming language primarily used for web development. It enables dynamic and interactive elements on websites, such as animations, user interfaces, and data manipulation. JavaScript runs in web browsers and increasingly on servers, making it essential for modern web applications and the internet ecosystem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HARDWARE REQUIREMENT</a:t>
            </a:r>
            <a:endParaRPr lang="en-US"/>
          </a:p>
        </p:txBody>
      </p:sp>
      <p:sp>
        <p:nvSpPr>
          <p:cNvPr id="3" name="Content Placeholder 2"/>
          <p:cNvSpPr>
            <a:spLocks noGrp="1"/>
          </p:cNvSpPr>
          <p:nvPr>
            <p:ph idx="1"/>
          </p:nvPr>
        </p:nvSpPr>
        <p:spPr/>
        <p:txBody>
          <a:bodyPr/>
          <a:p>
            <a:r>
              <a:rPr lang="en-US"/>
              <a:t>Processor : intel i3 with 8 gb RAM</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MODULES </a:t>
            </a:r>
            <a:endParaRPr lang="en-US"/>
          </a:p>
        </p:txBody>
      </p:sp>
      <p:sp>
        <p:nvSpPr>
          <p:cNvPr id="3" name="Content Placeholder 2"/>
          <p:cNvSpPr>
            <a:spLocks noGrp="1"/>
          </p:cNvSpPr>
          <p:nvPr>
            <p:ph idx="1"/>
          </p:nvPr>
        </p:nvSpPr>
        <p:spPr/>
        <p:txBody>
          <a:bodyPr/>
          <a:p>
            <a:r>
              <a:rPr lang="en-US" b="1"/>
              <a:t>Signaling Module</a:t>
            </a:r>
            <a:r>
              <a:rPr lang="en-US"/>
              <a:t>: Signaling is crucial for establishing peer-to-peer connections in WebRTC. This module manages the exchange of session control messages between clients to negotiate and establish communication channels. You can implement signaling using technologies like WebSocket, Socket.IO, or dedicated signaling servers.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6860"/>
            <a:ext cx="10972800" cy="277495"/>
          </a:xfrm>
        </p:spPr>
        <p:txBody>
          <a:bodyPr/>
          <a:p>
            <a:endParaRPr lang="en-US"/>
          </a:p>
        </p:txBody>
      </p:sp>
      <p:sp>
        <p:nvSpPr>
          <p:cNvPr id="3" name="Content Placeholder 2"/>
          <p:cNvSpPr>
            <a:spLocks noGrp="1"/>
          </p:cNvSpPr>
          <p:nvPr>
            <p:ph idx="1"/>
          </p:nvPr>
        </p:nvSpPr>
        <p:spPr>
          <a:xfrm>
            <a:off x="469265" y="345440"/>
            <a:ext cx="11113135" cy="5781040"/>
          </a:xfrm>
        </p:spPr>
        <p:txBody>
          <a:bodyPr/>
          <a:p>
            <a:r>
              <a:rPr lang="en-US" b="1">
                <a:solidFill>
                  <a:schemeClr val="tx1"/>
                </a:solidFill>
              </a:rPr>
              <a:t>Media Stream Module</a:t>
            </a:r>
            <a:r>
              <a:rPr lang="en-US"/>
              <a:t>: This module handles the capture and management of audio and video streams from user devices. It might include functionalities for accessing the user's microphone and camera, handling media constraints, and managing stream lifecycles.</a:t>
            </a:r>
            <a:endParaRPr lang="en-US"/>
          </a:p>
          <a:p>
            <a:r>
              <a:rPr lang="en-US" b="1"/>
              <a:t>Peer Connection Module</a:t>
            </a:r>
            <a:r>
              <a:rPr lang="en-US"/>
              <a:t>: Responsible for managing the peer-to-peer connections between clients. It facilitates the establishment of direct data channels for real-time communication, including features like NAT traversal, ICE (Interactive Connectivity Establishment) negotiation, and handling connection states.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523240" y="-441325"/>
            <a:ext cx="11059160" cy="252095"/>
          </a:xfrm>
        </p:spPr>
        <p:txBody>
          <a:bodyPr/>
          <a:p>
            <a:endParaRPr lang="en-US"/>
          </a:p>
        </p:txBody>
      </p:sp>
      <p:sp>
        <p:nvSpPr>
          <p:cNvPr id="3" name="Content Placeholder 2"/>
          <p:cNvSpPr>
            <a:spLocks noGrp="1"/>
          </p:cNvSpPr>
          <p:nvPr>
            <p:ph idx="1"/>
          </p:nvPr>
        </p:nvSpPr>
        <p:spPr>
          <a:xfrm>
            <a:off x="523240" y="236855"/>
            <a:ext cx="10875010" cy="6191250"/>
          </a:xfrm>
        </p:spPr>
        <p:txBody>
          <a:bodyPr/>
          <a:p>
            <a:r>
              <a:rPr lang="en-US" b="1"/>
              <a:t>User Interface (UI) Module</a:t>
            </a:r>
            <a:r>
              <a:rPr lang="en-US"/>
              <a:t>: This module focuses on the presentation layer of your application, providing a user-friendly interface for initiating and managing video calls, accessing chat functionalities, displaying participant information, and controlling media streams.</a:t>
            </a:r>
            <a:endParaRPr lang="en-US"/>
          </a:p>
          <a:p>
            <a:r>
              <a:rPr lang="en-US" b="1"/>
              <a:t>Network and Security Module</a:t>
            </a:r>
            <a:r>
              <a:rPr lang="en-US"/>
              <a:t>: Ensures the security and stability of your WebRTC application. This module might include features like network congestion control, bandwidth management, encryption and authentication mechanisms, and support for secure protocols like HTTPS.</a:t>
            </a:r>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3585</Words>
  <Application>WPS Presentation</Application>
  <PresentationFormat>Widescreen</PresentationFormat>
  <Paragraphs>54</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Art_mountaineering</vt:lpstr>
      <vt:lpstr>VIDCONNECT</vt:lpstr>
      <vt:lpstr>                              TEAM MEMBER</vt:lpstr>
      <vt:lpstr>                               INTRODUCTION</vt:lpstr>
      <vt:lpstr>                              TECHNOLOGIE</vt:lpstr>
      <vt:lpstr>PowerPoint 演示文稿</vt:lpstr>
      <vt:lpstr>                     HARDWARE REQUIREMENT</vt:lpstr>
      <vt:lpstr>                                MODULES </vt:lpstr>
      <vt:lpstr>PowerPoint 演示文稿</vt:lpstr>
      <vt:lpstr>PowerPoint 演示文稿</vt:lpstr>
      <vt:lpstr>                                  OUTPUTS</vt:lpstr>
      <vt:lpstr>                               CONCLUSION</vt:lpstr>
      <vt:lpstr>                               GANTT CHART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VIDCONNECT</dc:title>
  <dc:creator/>
  <cp:lastModifiedBy>WPS_1673088861</cp:lastModifiedBy>
  <cp:revision>5</cp:revision>
  <dcterms:created xsi:type="dcterms:W3CDTF">2024-04-14T19:26:00Z</dcterms:created>
  <dcterms:modified xsi:type="dcterms:W3CDTF">2024-04-15T06:29:43Z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7B9D019B6DEA432E833C729CF4E1C9EE_13</vt:lpwstr>
  </property>
  <property fmtid="{D5CDD505-2E9C-101B-9397-08002B2CF9AE}" pid="3" name="KSOProductBuildVer">
    <vt:lpwstr>1033-12.2.0.13472</vt:lpwstr>
  </property>
</Properties>
</file>