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handoutMasters/handoutMaster1.xml" ContentType="application/vnd.openxmlformats-officedocument.presentationml.handoutMaster+xml"/>
  <Override PartName="/ppt/media/image10.svg" ContentType="image/svg+xml"/>
  <Override PartName="/ppt/media/image12.svg" ContentType="image/svg+xml"/>
  <Override PartName="/ppt/media/image14.svg" ContentType="image/svg+xml"/>
  <Override PartName="/ppt/media/image16.svg" ContentType="image/svg+xml"/>
  <Override PartName="/ppt/media/image18.svg" ContentType="image/svg+xml"/>
  <Override PartName="/ppt/media/image2.svg" ContentType="image/svg+xml"/>
  <Override PartName="/ppt/media/image20.svg" ContentType="image/svg+xml"/>
  <Override PartName="/ppt/media/image22.svg" ContentType="image/svg+xml"/>
  <Override PartName="/ppt/media/image25.svg" ContentType="image/svg+xml"/>
  <Override PartName="/ppt/media/image28.svg" ContentType="image/svg+xml"/>
  <Override PartName="/ppt/media/image31.svg" ContentType="image/svg+xml"/>
  <Override PartName="/ppt/media/image4.svg" ContentType="image/svg+xml"/>
  <Override PartName="/ppt/media/image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"/>
  </p:notesMasterIdLst>
  <p:handoutMasterIdLst>
    <p:handoutMasterId r:id="rId12"/>
  </p:handoutMasterIdLst>
  <p:sldIdLst>
    <p:sldId id="256" r:id="rId3"/>
    <p:sldId id="258" r:id="rId5"/>
    <p:sldId id="257" r:id="rId6"/>
    <p:sldId id="259" r:id="rId7"/>
    <p:sldId id="260" r:id="rId8"/>
    <p:sldId id="261" r:id="rId9"/>
    <p:sldId id="263" r:id="rId10"/>
    <p:sldId id="277" r:id="rId11"/>
  </p:sldIdLst>
  <p:sldSz cx="12192000" cy="6858000"/>
  <p:notesSz cx="6858000" cy="9144000"/>
  <p:embeddedFontLst>
    <p:embeddedFont>
      <p:font typeface="Manrope SemiBold" charset="0"/>
      <p:bold r:id="rId16"/>
    </p:embeddedFont>
    <p:embeddedFont>
      <p:font typeface="Roboto Black" panose="02000000000000000000" pitchFamily="2" charset="0"/>
      <p:bold r:id="rId17"/>
    </p:embeddedFont>
    <p:embeddedFont>
      <p:font typeface="Arial Black" panose="020B0A04020102020204" charset="0"/>
      <p:bold r:id="rId18"/>
    </p:embeddedFont>
  </p:embeddedFontLst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638" userDrawn="1">
          <p15:clr>
            <a:srgbClr val="A4A3A4"/>
          </p15:clr>
        </p15:guide>
        <p15:guide id="3" pos="86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87FC"/>
    <a:srgbClr val="FFB715"/>
    <a:srgbClr val="FFCD5E"/>
    <a:srgbClr val="FFF5E5"/>
    <a:srgbClr val="FFFCF7"/>
    <a:srgbClr val="FFF7E5"/>
    <a:srgbClr val="FF7A5B"/>
    <a:srgbClr val="2B92F9"/>
    <a:srgbClr val="FF623E"/>
    <a:srgbClr val="1887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756" y="114"/>
      </p:cViewPr>
      <p:guideLst>
        <p:guide orient="horz" pos="2160"/>
        <p:guide pos="3638"/>
        <p:guide pos="86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8.xml"/><Relationship Id="rId18" Type="http://schemas.openxmlformats.org/officeDocument/2006/relationships/font" Target="fonts/font3.fntdata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Manrope SemiBold" charset="0"/>
              <a:ea typeface="Manrope SemiBold" charset="0"/>
              <a:cs typeface="Roboto Black" panose="02000000000000000000" pitchFamily="2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Manrope SemiBold" charset="0"/>
                <a:ea typeface="Manrope SemiBold" charset="0"/>
                <a:cs typeface="Roboto Black" panose="02000000000000000000" pitchFamily="2" charset="0"/>
              </a:rPr>
            </a:fld>
            <a:endParaRPr lang="zh-CN" altLang="en-US">
              <a:latin typeface="Manrope SemiBold" charset="0"/>
              <a:ea typeface="Manrope SemiBold" charset="0"/>
              <a:cs typeface="Roboto Black" panose="02000000000000000000" pitchFamily="2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Manrope SemiBold" charset="0"/>
              <a:ea typeface="Manrope SemiBold" charset="0"/>
              <a:cs typeface="Roboto Black" panose="02000000000000000000" pitchFamily="2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Manrope SemiBold" charset="0"/>
                <a:ea typeface="Manrope SemiBold" charset="0"/>
                <a:cs typeface="Roboto Black" panose="02000000000000000000" pitchFamily="2" charset="0"/>
              </a:rPr>
            </a:fld>
            <a:endParaRPr lang="zh-CN" altLang="en-US">
              <a:latin typeface="Manrope SemiBold" charset="0"/>
              <a:ea typeface="Manrope SemiBold" charset="0"/>
              <a:cs typeface="Roboto Black" panose="02000000000000000000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anrope SemiBold" charset="0"/>
                <a:ea typeface="Manrope SemiBold" charset="0"/>
                <a:cs typeface="Roboto Black" panose="02000000000000000000" pitchFamily="2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anrope SemiBold" charset="0"/>
                <a:ea typeface="Manrope SemiBold" charset="0"/>
                <a:cs typeface="Roboto Black" panose="02000000000000000000" pitchFamily="2" charset="0"/>
              </a:defRPr>
            </a:lvl1pPr>
          </a:lstStyle>
          <a:p>
            <a:fld id="{C9E82B54-3814-4F27-94A5-FC243D8685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anrope SemiBold" charset="0"/>
                <a:ea typeface="Manrope SemiBold" charset="0"/>
                <a:cs typeface="Roboto Black" panose="02000000000000000000" pitchFamily="2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anrope SemiBold" charset="0"/>
                <a:ea typeface="Manrope SemiBold" charset="0"/>
                <a:cs typeface="Roboto Black" panose="02000000000000000000" pitchFamily="2" charset="0"/>
              </a:defRPr>
            </a:lvl1pPr>
          </a:lstStyle>
          <a:p>
            <a:fld id="{1D542B87-4907-4C3A-B78D-D97A906326A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anrope SemiBold" charset="0"/>
        <a:ea typeface="Manrope SemiBold" charset="0"/>
        <a:cs typeface="Roboto Black" panose="02000000000000000000" pitchFamily="2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anrope SemiBold" charset="0"/>
        <a:ea typeface="Manrope SemiBold" charset="0"/>
        <a:cs typeface="Roboto Black" panose="02000000000000000000" pitchFamily="2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anrope SemiBold" charset="0"/>
        <a:ea typeface="Manrope SemiBold" charset="0"/>
        <a:cs typeface="Roboto Black" panose="02000000000000000000" pitchFamily="2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anrope SemiBold" charset="0"/>
        <a:ea typeface="Manrope SemiBold" charset="0"/>
        <a:cs typeface="Roboto Black" panose="02000000000000000000" pitchFamily="2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anrope SemiBold" charset="0"/>
        <a:ea typeface="Manrope SemiBold" charset="0"/>
        <a:cs typeface="Roboto Black" panose="02000000000000000000" pitchFamily="2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42B87-4907-4C3A-B78D-D97A906326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42B87-4907-4C3A-B78D-D97A906326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42B87-4907-4C3A-B78D-D97A906326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42B87-4907-4C3A-B78D-D97A906326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42B87-4907-4C3A-B78D-D97A906326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42B87-4907-4C3A-B78D-D97A906326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EDE9-9EA1-4598-AC70-4D7B29D8CC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553F-7C27-4F77-8457-88F919C878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EDE9-9EA1-4598-AC70-4D7B29D8CC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553F-7C27-4F77-8457-88F919C878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EDE9-9EA1-4598-AC70-4D7B29D8CC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553F-7C27-4F77-8457-88F919C878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EDE9-9EA1-4598-AC70-4D7B29D8CC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553F-7C27-4F77-8457-88F919C878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EDE9-9EA1-4598-AC70-4D7B29D8CC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553F-7C27-4F77-8457-88F919C878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EDE9-9EA1-4598-AC70-4D7B29D8CC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553F-7C27-4F77-8457-88F919C878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EDE9-9EA1-4598-AC70-4D7B29D8CC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553F-7C27-4F77-8457-88F919C878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EDE9-9EA1-4598-AC70-4D7B29D8CC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553F-7C27-4F77-8457-88F919C878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EDE9-9EA1-4598-AC70-4D7B29D8CC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553F-7C27-4F77-8457-88F919C878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EDE9-9EA1-4598-AC70-4D7B29D8CC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553F-7C27-4F77-8457-88F919C878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EDE9-9EA1-4598-AC70-4D7B29D8CC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553F-7C27-4F77-8457-88F919C878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8.svg"/><Relationship Id="rId18" Type="http://schemas.openxmlformats.org/officeDocument/2006/relationships/image" Target="../media/image7.png"/><Relationship Id="rId17" Type="http://schemas.openxmlformats.org/officeDocument/2006/relationships/image" Target="../media/image6.svg"/><Relationship Id="rId16" Type="http://schemas.openxmlformats.org/officeDocument/2006/relationships/image" Target="../media/image5.png"/><Relationship Id="rId15" Type="http://schemas.openxmlformats.org/officeDocument/2006/relationships/image" Target="../media/image4.svg"/><Relationship Id="rId14" Type="http://schemas.openxmlformats.org/officeDocument/2006/relationships/image" Target="../media/image3.png"/><Relationship Id="rId13" Type="http://schemas.openxmlformats.org/officeDocument/2006/relationships/image" Target="../media/image2.sv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Roboto Black" panose="02000000000000000000" pitchFamily="2" charset="0"/>
              </a:defRPr>
            </a:lvl1pPr>
          </a:lstStyle>
          <a:p>
            <a:fld id="{C51BEDE9-9EA1-4598-AC70-4D7B29D8CC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Roboto Black" panose="02000000000000000000" pitchFamily="2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Roboto Black" panose="02000000000000000000" pitchFamily="2" charset="0"/>
              </a:defRPr>
            </a:lvl1pPr>
          </a:lstStyle>
          <a:p>
            <a:fld id="{1E43553F-7C27-4F77-8457-88F919C878C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8" name="组合 7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rgbClr val="8887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Manrope SemiBold" charset="0"/>
                  <a:cs typeface="Roboto Black" panose="02000000000000000000" pitchFamily="2" charset="0"/>
                </a:endParaRPr>
              </a:p>
            </p:txBody>
          </p:sp>
          <p:sp>
            <p:nvSpPr>
              <p:cNvPr id="11" name="矩形: 圆角 10"/>
              <p:cNvSpPr/>
              <p:nvPr/>
            </p:nvSpPr>
            <p:spPr>
              <a:xfrm flipH="1">
                <a:off x="88900" y="76200"/>
                <a:ext cx="12014200" cy="6705600"/>
              </a:xfrm>
              <a:prstGeom prst="roundRect">
                <a:avLst>
                  <a:gd name="adj" fmla="val 3196"/>
                </a:avLst>
              </a:prstGeom>
              <a:solidFill>
                <a:srgbClr val="FFFC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Manrope SemiBold" charset="0"/>
                  <a:cs typeface="Roboto Black" panose="02000000000000000000" pitchFamily="2" charset="0"/>
                </a:endParaRPr>
              </a:p>
            </p:txBody>
          </p:sp>
          <p:pic>
            <p:nvPicPr>
              <p:cNvPr id="12" name="图形 11"/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1331076" y="6220733"/>
                <a:ext cx="772023" cy="561067"/>
              </a:xfrm>
              <a:prstGeom prst="rect">
                <a:avLst/>
              </a:prstGeom>
            </p:spPr>
          </p:pic>
          <p:pic>
            <p:nvPicPr>
              <p:cNvPr id="13" name="图形 12"/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310957" y="5753100"/>
                <a:ext cx="159139" cy="965585"/>
              </a:xfrm>
              <a:prstGeom prst="rect">
                <a:avLst/>
              </a:prstGeom>
            </p:spPr>
          </p:pic>
          <p:grpSp>
            <p:nvGrpSpPr>
              <p:cNvPr id="14" name="组合 13"/>
              <p:cNvGrpSpPr/>
              <p:nvPr/>
            </p:nvGrpSpPr>
            <p:grpSpPr>
              <a:xfrm>
                <a:off x="11117599" y="76200"/>
                <a:ext cx="985501" cy="561067"/>
                <a:chOff x="10800096" y="340633"/>
                <a:chExt cx="985501" cy="561067"/>
              </a:xfrm>
            </p:grpSpPr>
            <p:pic>
              <p:nvPicPr>
                <p:cNvPr id="15" name="图形 14"/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10800096" y="340633"/>
                  <a:ext cx="985501" cy="561067"/>
                </a:xfrm>
                <a:prstGeom prst="rect">
                  <a:avLst/>
                </a:prstGeom>
              </p:spPr>
            </p:pic>
            <p:grpSp>
              <p:nvGrpSpPr>
                <p:cNvPr id="16" name="组合 15"/>
                <p:cNvGrpSpPr/>
                <p:nvPr/>
              </p:nvGrpSpPr>
              <p:grpSpPr>
                <a:xfrm>
                  <a:off x="11292846" y="551316"/>
                  <a:ext cx="279400" cy="139700"/>
                  <a:chOff x="1816100" y="-1155700"/>
                  <a:chExt cx="279400" cy="139700"/>
                </a:xfrm>
              </p:grpSpPr>
              <p:cxnSp>
                <p:nvCxnSpPr>
                  <p:cNvPr id="17" name="直接连接符 16"/>
                  <p:cNvCxnSpPr/>
                  <p:nvPr/>
                </p:nvCxnSpPr>
                <p:spPr>
                  <a:xfrm>
                    <a:off x="1816100" y="-1155700"/>
                    <a:ext cx="2794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直接连接符 17"/>
                  <p:cNvCxnSpPr/>
                  <p:nvPr/>
                </p:nvCxnSpPr>
                <p:spPr>
                  <a:xfrm>
                    <a:off x="1816100" y="-1085850"/>
                    <a:ext cx="2794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直接连接符 18"/>
                  <p:cNvCxnSpPr/>
                  <p:nvPr/>
                </p:nvCxnSpPr>
                <p:spPr>
                  <a:xfrm>
                    <a:off x="1816100" y="-1016000"/>
                    <a:ext cx="2794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313548" y="356733"/>
              <a:ext cx="670313" cy="733437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Roboto Black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Manrope SemiBold" charset="0"/>
          <a:cs typeface="Roboto Black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anrope SemiBold" charset="0"/>
          <a:cs typeface="Roboto Black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Manrope SemiBold" charset="0"/>
          <a:cs typeface="Roboto Black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anrope SemiBold" charset="0"/>
          <a:cs typeface="Roboto Black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anrope SemiBold" charset="0"/>
          <a:cs typeface="Roboto Black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svg"/><Relationship Id="rId7" Type="http://schemas.openxmlformats.org/officeDocument/2006/relationships/image" Target="../media/image9.png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3" Type="http://schemas.openxmlformats.org/officeDocument/2006/relationships/image" Target="../media/image1.png"/><Relationship Id="rId2" Type="http://schemas.openxmlformats.org/officeDocument/2006/relationships/image" Target="../media/image6.svg"/><Relationship Id="rId13" Type="http://schemas.openxmlformats.org/officeDocument/2006/relationships/notesSlide" Target="../notesSlides/notesSlide1.xml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1.xml"/><Relationship Id="rId10" Type="http://schemas.openxmlformats.org/officeDocument/2006/relationships/image" Target="../media/image12.svg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4.svg"/><Relationship Id="rId7" Type="http://schemas.openxmlformats.org/officeDocument/2006/relationships/image" Target="../media/image13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3" Type="http://schemas.openxmlformats.org/officeDocument/2006/relationships/notesSlide" Target="../notesSlides/notesSlide2.xml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2.xml"/><Relationship Id="rId10" Type="http://schemas.openxmlformats.org/officeDocument/2006/relationships/image" Target="../media/image12.sv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openxmlformats.org/officeDocument/2006/relationships/image" Target="../media/image12.svg"/><Relationship Id="rId7" Type="http://schemas.openxmlformats.org/officeDocument/2006/relationships/image" Target="../media/image11.png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3" Type="http://schemas.openxmlformats.org/officeDocument/2006/relationships/image" Target="../media/image1.png"/><Relationship Id="rId2" Type="http://schemas.openxmlformats.org/officeDocument/2006/relationships/image" Target="../media/image6.svg"/><Relationship Id="rId18" Type="http://schemas.openxmlformats.org/officeDocument/2006/relationships/slideLayout" Target="../slideLayouts/slideLayout1.xml"/><Relationship Id="rId17" Type="http://schemas.openxmlformats.org/officeDocument/2006/relationships/tags" Target="../tags/tag3.xml"/><Relationship Id="rId16" Type="http://schemas.openxmlformats.org/officeDocument/2006/relationships/image" Target="../media/image20.svg"/><Relationship Id="rId15" Type="http://schemas.openxmlformats.org/officeDocument/2006/relationships/image" Target="../media/image19.png"/><Relationship Id="rId14" Type="http://schemas.openxmlformats.org/officeDocument/2006/relationships/image" Target="../media/image8.svg"/><Relationship Id="rId13" Type="http://schemas.openxmlformats.org/officeDocument/2006/relationships/image" Target="../media/image7.png"/><Relationship Id="rId12" Type="http://schemas.openxmlformats.org/officeDocument/2006/relationships/image" Target="../media/image18.svg"/><Relationship Id="rId11" Type="http://schemas.openxmlformats.org/officeDocument/2006/relationships/image" Target="../media/image17.png"/><Relationship Id="rId10" Type="http://schemas.openxmlformats.org/officeDocument/2006/relationships/image" Target="../media/image16.sv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Relationship Id="rId3" Type="http://schemas.openxmlformats.org/officeDocument/2006/relationships/image" Target="../media/image23.jpeg"/><Relationship Id="rId2" Type="http://schemas.openxmlformats.org/officeDocument/2006/relationships/image" Target="../media/image22.svg"/><Relationship Id="rId1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.xml"/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.xml"/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7.xml"/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-406400" y="0"/>
            <a:ext cx="12192000" cy="6858000"/>
            <a:chOff x="0" y="0"/>
            <a:chExt cx="12192000" cy="6858000"/>
          </a:xfrm>
        </p:grpSpPr>
        <p:sp>
          <p:nvSpPr>
            <p:cNvPr id="6" name="矩形 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8887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Roboto Black" panose="02000000000000000000" pitchFamily="2" charset="0"/>
              </a:endParaRPr>
            </a:p>
          </p:txBody>
        </p:sp>
        <p:sp>
          <p:nvSpPr>
            <p:cNvPr id="7" name="矩形: 圆角 6"/>
            <p:cNvSpPr/>
            <p:nvPr/>
          </p:nvSpPr>
          <p:spPr>
            <a:xfrm>
              <a:off x="406400" y="337457"/>
              <a:ext cx="11379200" cy="6183086"/>
            </a:xfrm>
            <a:prstGeom prst="roundRect">
              <a:avLst>
                <a:gd name="adj" fmla="val 3196"/>
              </a:avLst>
            </a:prstGeom>
            <a:solidFill>
              <a:srgbClr val="FFFC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Roboto Black" panose="02000000000000000000" pitchFamily="2" charset="0"/>
              </a:endParaRPr>
            </a:p>
          </p:txBody>
        </p:sp>
        <p:pic>
          <p:nvPicPr>
            <p:cNvPr id="8" name="图形 7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 flipH="1">
              <a:off x="10435711" y="331108"/>
              <a:ext cx="1349887" cy="768520"/>
            </a:xfrm>
            <a:prstGeom prst="rect">
              <a:avLst/>
            </a:prstGeom>
          </p:spPr>
        </p:pic>
        <p:pic>
          <p:nvPicPr>
            <p:cNvPr id="10" name="图形 9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406399" y="3440456"/>
              <a:ext cx="4238172" cy="3080086"/>
            </a:xfrm>
            <a:prstGeom prst="rect">
              <a:avLst/>
            </a:prstGeom>
          </p:spPr>
        </p:pic>
        <p:pic>
          <p:nvPicPr>
            <p:cNvPr id="12" name="图形 11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>
              <a:off x="11276357" y="5002121"/>
              <a:ext cx="250252" cy="1518421"/>
            </a:xfrm>
            <a:prstGeom prst="rect">
              <a:avLst/>
            </a:prstGeom>
          </p:spPr>
        </p:pic>
        <p:pic>
          <p:nvPicPr>
            <p:cNvPr id="18" name="图形 17"/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27818" y="1361039"/>
              <a:ext cx="4403532" cy="4392921"/>
            </a:xfrm>
            <a:prstGeom prst="rect">
              <a:avLst/>
            </a:prstGeom>
          </p:spPr>
        </p:pic>
      </p:grpSp>
      <p:pic>
        <p:nvPicPr>
          <p:cNvPr id="21" name="图形 20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844464" y="1739224"/>
            <a:ext cx="1207816" cy="449971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5584825" y="2052320"/>
            <a:ext cx="6200775" cy="117284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zh-CN" sz="3600" dirty="0">
                <a:solidFill>
                  <a:srgbClr val="8887FC"/>
                </a:solidFill>
                <a:latin typeface="+mj-lt"/>
                <a:cs typeface="Roboto Black" panose="02000000000000000000" pitchFamily="2" charset="0"/>
              </a:rPr>
              <a:t>  </a:t>
            </a:r>
            <a:r>
              <a:rPr lang="en-US" altLang="zh-CN" sz="6000" i="1" u="sng" dirty="0">
                <a:solidFill>
                  <a:srgbClr val="8887FC"/>
                </a:solidFill>
                <a:latin typeface="+mj-lt"/>
                <a:cs typeface="Roboto Black" panose="02000000000000000000" pitchFamily="2" charset="0"/>
              </a:rPr>
              <a:t>VidConnect</a:t>
            </a:r>
            <a:endParaRPr lang="en-US" altLang="zh-CN" sz="6000" i="1" u="sng" dirty="0">
              <a:solidFill>
                <a:srgbClr val="8887FC"/>
              </a:solidFill>
              <a:latin typeface="+mj-lt"/>
              <a:cs typeface="Roboto Black" panose="02000000000000000000" pitchFamily="2" charset="0"/>
            </a:endParaRPr>
          </a:p>
        </p:txBody>
      </p:sp>
      <p:sp>
        <p:nvSpPr>
          <p:cNvPr id="25" name="矩形: 圆角 24"/>
          <p:cNvSpPr/>
          <p:nvPr/>
        </p:nvSpPr>
        <p:spPr>
          <a:xfrm>
            <a:off x="5721350" y="224790"/>
            <a:ext cx="1474470" cy="76200"/>
          </a:xfrm>
          <a:prstGeom prst="roundRect">
            <a:avLst>
              <a:gd name="adj" fmla="val 50000"/>
            </a:avLst>
          </a:prstGeom>
          <a:solidFill>
            <a:srgbClr val="888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+mj-ea"/>
              <a:ea typeface="+mj-ea"/>
              <a:cs typeface="Manrope SemiBold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146234" y="1320295"/>
            <a:ext cx="23446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5400" dirty="0" err="1">
                <a:solidFill>
                  <a:srgbClr val="FFF5E5"/>
                </a:solidFill>
                <a:latin typeface="+mj-ea"/>
                <a:ea typeface="+mj-ea"/>
                <a:cs typeface="Manrope SemiBold" charset="0"/>
              </a:rPr>
              <a:t>20XX</a:t>
            </a:r>
            <a:endParaRPr lang="zh-CN" altLang="en-US" sz="5400" dirty="0">
              <a:solidFill>
                <a:srgbClr val="FFF5E5"/>
              </a:solidFill>
              <a:latin typeface="+mj-ea"/>
              <a:ea typeface="+mj-ea"/>
              <a:cs typeface="Manrope SemiBold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5718556" y="3215786"/>
            <a:ext cx="1002128" cy="148110"/>
            <a:chOff x="3227630" y="-1039650"/>
            <a:chExt cx="1002128" cy="148110"/>
          </a:xfrm>
          <a:solidFill>
            <a:srgbClr val="FFB715"/>
          </a:solidFill>
        </p:grpSpPr>
        <p:sp>
          <p:nvSpPr>
            <p:cNvPr id="28" name="椭圆 27"/>
            <p:cNvSpPr/>
            <p:nvPr/>
          </p:nvSpPr>
          <p:spPr>
            <a:xfrm>
              <a:off x="3227630" y="-1039650"/>
              <a:ext cx="148110" cy="14811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Manrope SemiBold" charset="0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3512303" y="-1039650"/>
              <a:ext cx="148110" cy="14811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Manrope SemiBold" charset="0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3796976" y="-1039650"/>
              <a:ext cx="148110" cy="14811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Manrope SemiBold" charset="0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4081648" y="-1039650"/>
              <a:ext cx="148110" cy="14811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Manrope SemiBold" charset="0"/>
              </a:endParaRPr>
            </a:p>
          </p:txBody>
        </p:sp>
      </p:grpSp>
      <p:sp>
        <p:nvSpPr>
          <p:cNvPr id="35" name="任意多边形: 形状 34"/>
          <p:cNvSpPr/>
          <p:nvPr/>
        </p:nvSpPr>
        <p:spPr>
          <a:xfrm>
            <a:off x="5716411" y="3670356"/>
            <a:ext cx="5321300" cy="247257"/>
          </a:xfrm>
          <a:custGeom>
            <a:avLst/>
            <a:gdLst>
              <a:gd name="connsiteX0" fmla="*/ 0 w 5321300"/>
              <a:gd name="connsiteY0" fmla="*/ 203277 h 431966"/>
              <a:gd name="connsiteX1" fmla="*/ 812800 w 5321300"/>
              <a:gd name="connsiteY1" fmla="*/ 77 h 431966"/>
              <a:gd name="connsiteX2" fmla="*/ 2184400 w 5321300"/>
              <a:gd name="connsiteY2" fmla="*/ 177877 h 431966"/>
              <a:gd name="connsiteX3" fmla="*/ 3251200 w 5321300"/>
              <a:gd name="connsiteY3" fmla="*/ 63577 h 431966"/>
              <a:gd name="connsiteX4" fmla="*/ 4813300 w 5321300"/>
              <a:gd name="connsiteY4" fmla="*/ 431877 h 431966"/>
              <a:gd name="connsiteX5" fmla="*/ 5321300 w 5321300"/>
              <a:gd name="connsiteY5" fmla="*/ 25477 h 431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21300" h="431966">
                <a:moveTo>
                  <a:pt x="0" y="203277"/>
                </a:moveTo>
                <a:cubicBezTo>
                  <a:pt x="224366" y="103793"/>
                  <a:pt x="448733" y="4310"/>
                  <a:pt x="812800" y="77"/>
                </a:cubicBezTo>
                <a:cubicBezTo>
                  <a:pt x="1176867" y="-4156"/>
                  <a:pt x="1778000" y="167294"/>
                  <a:pt x="2184400" y="177877"/>
                </a:cubicBezTo>
                <a:cubicBezTo>
                  <a:pt x="2590800" y="188460"/>
                  <a:pt x="2813050" y="21244"/>
                  <a:pt x="3251200" y="63577"/>
                </a:cubicBezTo>
                <a:cubicBezTo>
                  <a:pt x="3689350" y="105910"/>
                  <a:pt x="4468283" y="438227"/>
                  <a:pt x="4813300" y="431877"/>
                </a:cubicBezTo>
                <a:cubicBezTo>
                  <a:pt x="5158317" y="425527"/>
                  <a:pt x="5239808" y="225502"/>
                  <a:pt x="5321300" y="25477"/>
                </a:cubicBezTo>
              </a:path>
            </a:pathLst>
          </a:custGeom>
          <a:noFill/>
          <a:ln w="19050">
            <a:solidFill>
              <a:srgbClr val="8887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Roboto Black" panose="02000000000000000000" pitchFamily="2" charset="0"/>
            </a:endParaRPr>
          </a:p>
        </p:txBody>
      </p:sp>
      <p:sp>
        <p:nvSpPr>
          <p:cNvPr id="37" name="椭圆 36"/>
          <p:cNvSpPr/>
          <p:nvPr/>
        </p:nvSpPr>
        <p:spPr>
          <a:xfrm rot="12120000">
            <a:off x="5701030" y="5161915"/>
            <a:ext cx="491490" cy="491490"/>
          </a:xfrm>
          <a:prstGeom prst="ellipse">
            <a:avLst/>
          </a:prstGeom>
          <a:solidFill>
            <a:srgbClr val="FFB7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Roboto Black" panose="02000000000000000000" pitchFamily="2" charset="0"/>
            </a:endParaRPr>
          </a:p>
        </p:txBody>
      </p:sp>
      <p:sp>
        <p:nvSpPr>
          <p:cNvPr id="39" name="Oval 37"/>
          <p:cNvSpPr/>
          <p:nvPr/>
        </p:nvSpPr>
        <p:spPr>
          <a:xfrm rot="12120000">
            <a:off x="5377180" y="5191760"/>
            <a:ext cx="200660" cy="209550"/>
          </a:xfrm>
          <a:custGeom>
            <a:avLst/>
            <a:gdLst>
              <a:gd name="T0" fmla="*/ 10185 w 10671"/>
              <a:gd name="T1" fmla="*/ 3987 h 11145"/>
              <a:gd name="T2" fmla="*/ 10185 w 10671"/>
              <a:gd name="T3" fmla="*/ 2746 h 11145"/>
              <a:gd name="T4" fmla="*/ 7848 w 10671"/>
              <a:gd name="T5" fmla="*/ 408 h 11145"/>
              <a:gd name="T6" fmla="*/ 4449 w 10671"/>
              <a:gd name="T7" fmla="*/ 408 h 11145"/>
              <a:gd name="T8" fmla="*/ 4348 w 10671"/>
              <a:gd name="T9" fmla="*/ 200 h 11145"/>
              <a:gd name="T10" fmla="*/ 4030 w 10671"/>
              <a:gd name="T11" fmla="*/ 0 h 11145"/>
              <a:gd name="T12" fmla="*/ 2544 w 10671"/>
              <a:gd name="T13" fmla="*/ 0 h 11145"/>
              <a:gd name="T14" fmla="*/ 0 w 10671"/>
              <a:gd name="T15" fmla="*/ 2543 h 11145"/>
              <a:gd name="T16" fmla="*/ 0 w 10671"/>
              <a:gd name="T17" fmla="*/ 8601 h 11145"/>
              <a:gd name="T18" fmla="*/ 2544 w 10671"/>
              <a:gd name="T19" fmla="*/ 11145 h 11145"/>
              <a:gd name="T20" fmla="*/ 8128 w 10671"/>
              <a:gd name="T21" fmla="*/ 11145 h 11145"/>
              <a:gd name="T22" fmla="*/ 10671 w 10671"/>
              <a:gd name="T23" fmla="*/ 8601 h 11145"/>
              <a:gd name="T24" fmla="*/ 10671 w 10671"/>
              <a:gd name="T25" fmla="*/ 4612 h 11145"/>
              <a:gd name="T26" fmla="*/ 10185 w 10671"/>
              <a:gd name="T27" fmla="*/ 3987 h 11145"/>
              <a:gd name="T28" fmla="*/ 7848 w 10671"/>
              <a:gd name="T29" fmla="*/ 1115 h 11145"/>
              <a:gd name="T30" fmla="*/ 9479 w 10671"/>
              <a:gd name="T31" fmla="*/ 2746 h 11145"/>
              <a:gd name="T32" fmla="*/ 9479 w 10671"/>
              <a:gd name="T33" fmla="*/ 3966 h 11145"/>
              <a:gd name="T34" fmla="*/ 6166 w 10671"/>
              <a:gd name="T35" fmla="*/ 3966 h 11145"/>
              <a:gd name="T36" fmla="*/ 4790 w 10671"/>
              <a:gd name="T37" fmla="*/ 1115 h 11145"/>
              <a:gd name="T38" fmla="*/ 7848 w 10671"/>
              <a:gd name="T39" fmla="*/ 1115 h 11145"/>
              <a:gd name="T40" fmla="*/ 9964 w 10671"/>
              <a:gd name="T41" fmla="*/ 8601 h 11145"/>
              <a:gd name="T42" fmla="*/ 8126 w 10671"/>
              <a:gd name="T43" fmla="*/ 10438 h 11145"/>
              <a:gd name="T44" fmla="*/ 2544 w 10671"/>
              <a:gd name="T45" fmla="*/ 10438 h 11145"/>
              <a:gd name="T46" fmla="*/ 706 w 10671"/>
              <a:gd name="T47" fmla="*/ 8601 h 11145"/>
              <a:gd name="T48" fmla="*/ 706 w 10671"/>
              <a:gd name="T49" fmla="*/ 2543 h 11145"/>
              <a:gd name="T50" fmla="*/ 2544 w 10671"/>
              <a:gd name="T51" fmla="*/ 706 h 11145"/>
              <a:gd name="T52" fmla="*/ 3809 w 10671"/>
              <a:gd name="T53" fmla="*/ 706 h 11145"/>
              <a:gd name="T54" fmla="*/ 5626 w 10671"/>
              <a:gd name="T55" fmla="*/ 4472 h 11145"/>
              <a:gd name="T56" fmla="*/ 5944 w 10671"/>
              <a:gd name="T57" fmla="*/ 4672 h 11145"/>
              <a:gd name="T58" fmla="*/ 9964 w 10671"/>
              <a:gd name="T59" fmla="*/ 4672 h 11145"/>
              <a:gd name="T60" fmla="*/ 9964 w 10671"/>
              <a:gd name="T61" fmla="*/ 8601 h 11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0671" h="11145">
                <a:moveTo>
                  <a:pt x="10185" y="3987"/>
                </a:moveTo>
                <a:lnTo>
                  <a:pt x="10185" y="2746"/>
                </a:lnTo>
                <a:cubicBezTo>
                  <a:pt x="10185" y="1457"/>
                  <a:pt x="9136" y="408"/>
                  <a:pt x="7848" y="408"/>
                </a:cubicBezTo>
                <a:lnTo>
                  <a:pt x="4449" y="408"/>
                </a:lnTo>
                <a:lnTo>
                  <a:pt x="4348" y="200"/>
                </a:lnTo>
                <a:cubicBezTo>
                  <a:pt x="4289" y="77"/>
                  <a:pt x="4165" y="0"/>
                  <a:pt x="4030" y="0"/>
                </a:cubicBezTo>
                <a:lnTo>
                  <a:pt x="2544" y="0"/>
                </a:lnTo>
                <a:cubicBezTo>
                  <a:pt x="1141" y="0"/>
                  <a:pt x="0" y="1141"/>
                  <a:pt x="0" y="2543"/>
                </a:cubicBezTo>
                <a:lnTo>
                  <a:pt x="0" y="8601"/>
                </a:lnTo>
                <a:cubicBezTo>
                  <a:pt x="0" y="10003"/>
                  <a:pt x="1141" y="11145"/>
                  <a:pt x="2544" y="11145"/>
                </a:cubicBezTo>
                <a:lnTo>
                  <a:pt x="8128" y="11145"/>
                </a:lnTo>
                <a:cubicBezTo>
                  <a:pt x="9530" y="11145"/>
                  <a:pt x="10671" y="10003"/>
                  <a:pt x="10671" y="8601"/>
                </a:cubicBezTo>
                <a:lnTo>
                  <a:pt x="10671" y="4612"/>
                </a:lnTo>
                <a:cubicBezTo>
                  <a:pt x="10670" y="4311"/>
                  <a:pt x="10464" y="4058"/>
                  <a:pt x="10185" y="3987"/>
                </a:cubicBezTo>
                <a:close/>
                <a:moveTo>
                  <a:pt x="7848" y="1115"/>
                </a:moveTo>
                <a:cubicBezTo>
                  <a:pt x="8748" y="1115"/>
                  <a:pt x="9479" y="1846"/>
                  <a:pt x="9479" y="2746"/>
                </a:cubicBezTo>
                <a:lnTo>
                  <a:pt x="9479" y="3966"/>
                </a:lnTo>
                <a:lnTo>
                  <a:pt x="6166" y="3966"/>
                </a:lnTo>
                <a:lnTo>
                  <a:pt x="4790" y="1115"/>
                </a:lnTo>
                <a:lnTo>
                  <a:pt x="7848" y="1115"/>
                </a:lnTo>
                <a:close/>
                <a:moveTo>
                  <a:pt x="9964" y="8601"/>
                </a:moveTo>
                <a:cubicBezTo>
                  <a:pt x="9964" y="9615"/>
                  <a:pt x="9140" y="10438"/>
                  <a:pt x="8126" y="10438"/>
                </a:cubicBezTo>
                <a:lnTo>
                  <a:pt x="2544" y="10438"/>
                </a:lnTo>
                <a:cubicBezTo>
                  <a:pt x="1530" y="10438"/>
                  <a:pt x="706" y="9615"/>
                  <a:pt x="706" y="8601"/>
                </a:cubicBezTo>
                <a:lnTo>
                  <a:pt x="706" y="2543"/>
                </a:lnTo>
                <a:cubicBezTo>
                  <a:pt x="706" y="1530"/>
                  <a:pt x="1530" y="706"/>
                  <a:pt x="2544" y="706"/>
                </a:cubicBezTo>
                <a:lnTo>
                  <a:pt x="3809" y="706"/>
                </a:lnTo>
                <a:lnTo>
                  <a:pt x="5626" y="4472"/>
                </a:lnTo>
                <a:cubicBezTo>
                  <a:pt x="5685" y="4595"/>
                  <a:pt x="5809" y="4672"/>
                  <a:pt x="5944" y="4672"/>
                </a:cubicBezTo>
                <a:lnTo>
                  <a:pt x="9964" y="4672"/>
                </a:lnTo>
                <a:lnTo>
                  <a:pt x="9964" y="86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Roboto Black" panose="02000000000000000000" pitchFamily="2" charset="0"/>
            </a:endParaRPr>
          </a:p>
        </p:txBody>
      </p:sp>
      <p:grpSp>
        <p:nvGrpSpPr>
          <p:cNvPr id="46" name="Group 41"/>
          <p:cNvGrpSpPr/>
          <p:nvPr/>
        </p:nvGrpSpPr>
        <p:grpSpPr>
          <a:xfrm>
            <a:off x="5714247" y="5161729"/>
            <a:ext cx="491214" cy="491214"/>
            <a:chOff x="5700713" y="5161728"/>
            <a:chExt cx="587189" cy="587189"/>
          </a:xfrm>
        </p:grpSpPr>
        <p:sp>
          <p:nvSpPr>
            <p:cNvPr id="47" name="椭圆 46"/>
            <p:cNvSpPr/>
            <p:nvPr/>
          </p:nvSpPr>
          <p:spPr>
            <a:xfrm>
              <a:off x="5700713" y="5161728"/>
              <a:ext cx="587189" cy="587189"/>
            </a:xfrm>
            <a:prstGeom prst="ellipse">
              <a:avLst/>
            </a:prstGeom>
            <a:solidFill>
              <a:srgbClr val="8887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Roboto Black" panose="02000000000000000000" pitchFamily="2" charset="0"/>
              </a:endParaRPr>
            </a:p>
          </p:txBody>
        </p:sp>
        <p:sp>
          <p:nvSpPr>
            <p:cNvPr id="48" name="Oval 37"/>
            <p:cNvSpPr/>
            <p:nvPr/>
          </p:nvSpPr>
          <p:spPr>
            <a:xfrm>
              <a:off x="5883093" y="5330196"/>
              <a:ext cx="222426" cy="250253"/>
            </a:xfrm>
            <a:custGeom>
              <a:avLst/>
              <a:gdLst>
                <a:gd name="T0" fmla="*/ 1920 w 10240"/>
                <a:gd name="T1" fmla="*/ 6720 h 11520"/>
                <a:gd name="T2" fmla="*/ 2240 w 10240"/>
                <a:gd name="T3" fmla="*/ 7040 h 11520"/>
                <a:gd name="T4" fmla="*/ 6080 w 10240"/>
                <a:gd name="T5" fmla="*/ 7040 h 11520"/>
                <a:gd name="T6" fmla="*/ 6400 w 10240"/>
                <a:gd name="T7" fmla="*/ 6720 h 11520"/>
                <a:gd name="T8" fmla="*/ 6080 w 10240"/>
                <a:gd name="T9" fmla="*/ 6400 h 11520"/>
                <a:gd name="T10" fmla="*/ 2240 w 10240"/>
                <a:gd name="T11" fmla="*/ 6400 h 11520"/>
                <a:gd name="T12" fmla="*/ 1920 w 10240"/>
                <a:gd name="T13" fmla="*/ 6720 h 11520"/>
                <a:gd name="T14" fmla="*/ 6080 w 10240"/>
                <a:gd name="T15" fmla="*/ 8320 h 11520"/>
                <a:gd name="T16" fmla="*/ 2240 w 10240"/>
                <a:gd name="T17" fmla="*/ 8320 h 11520"/>
                <a:gd name="T18" fmla="*/ 1920 w 10240"/>
                <a:gd name="T19" fmla="*/ 8640 h 11520"/>
                <a:gd name="T20" fmla="*/ 2240 w 10240"/>
                <a:gd name="T21" fmla="*/ 8960 h 11520"/>
                <a:gd name="T22" fmla="*/ 6080 w 10240"/>
                <a:gd name="T23" fmla="*/ 8960 h 11520"/>
                <a:gd name="T24" fmla="*/ 6400 w 10240"/>
                <a:gd name="T25" fmla="*/ 8640 h 11520"/>
                <a:gd name="T26" fmla="*/ 6080 w 10240"/>
                <a:gd name="T27" fmla="*/ 8320 h 11520"/>
                <a:gd name="T28" fmla="*/ 2240 w 10240"/>
                <a:gd name="T29" fmla="*/ 5120 h 11520"/>
                <a:gd name="T30" fmla="*/ 4160 w 10240"/>
                <a:gd name="T31" fmla="*/ 5120 h 11520"/>
                <a:gd name="T32" fmla="*/ 4480 w 10240"/>
                <a:gd name="T33" fmla="*/ 4800 h 11520"/>
                <a:gd name="T34" fmla="*/ 4160 w 10240"/>
                <a:gd name="T35" fmla="*/ 4480 h 11520"/>
                <a:gd name="T36" fmla="*/ 2240 w 10240"/>
                <a:gd name="T37" fmla="*/ 4480 h 11520"/>
                <a:gd name="T38" fmla="*/ 1920 w 10240"/>
                <a:gd name="T39" fmla="*/ 4800 h 11520"/>
                <a:gd name="T40" fmla="*/ 2240 w 10240"/>
                <a:gd name="T41" fmla="*/ 5120 h 11520"/>
                <a:gd name="T42" fmla="*/ 9920 w 10240"/>
                <a:gd name="T43" fmla="*/ 0 h 11520"/>
                <a:gd name="T44" fmla="*/ 1920 w 10240"/>
                <a:gd name="T45" fmla="*/ 0 h 11520"/>
                <a:gd name="T46" fmla="*/ 1600 w 10240"/>
                <a:gd name="T47" fmla="*/ 320 h 11520"/>
                <a:gd name="T48" fmla="*/ 1600 w 10240"/>
                <a:gd name="T49" fmla="*/ 1920 h 11520"/>
                <a:gd name="T50" fmla="*/ 320 w 10240"/>
                <a:gd name="T51" fmla="*/ 1920 h 11520"/>
                <a:gd name="T52" fmla="*/ 0 w 10240"/>
                <a:gd name="T53" fmla="*/ 2240 h 11520"/>
                <a:gd name="T54" fmla="*/ 0 w 10240"/>
                <a:gd name="T55" fmla="*/ 11200 h 11520"/>
                <a:gd name="T56" fmla="*/ 320 w 10240"/>
                <a:gd name="T57" fmla="*/ 11520 h 11520"/>
                <a:gd name="T58" fmla="*/ 8000 w 10240"/>
                <a:gd name="T59" fmla="*/ 11520 h 11520"/>
                <a:gd name="T60" fmla="*/ 8320 w 10240"/>
                <a:gd name="T61" fmla="*/ 11200 h 11520"/>
                <a:gd name="T62" fmla="*/ 8320 w 10240"/>
                <a:gd name="T63" fmla="*/ 10240 h 11520"/>
                <a:gd name="T64" fmla="*/ 9920 w 10240"/>
                <a:gd name="T65" fmla="*/ 10240 h 11520"/>
                <a:gd name="T66" fmla="*/ 10240 w 10240"/>
                <a:gd name="T67" fmla="*/ 9920 h 11520"/>
                <a:gd name="T68" fmla="*/ 10240 w 10240"/>
                <a:gd name="T69" fmla="*/ 320 h 11520"/>
                <a:gd name="T70" fmla="*/ 9920 w 10240"/>
                <a:gd name="T71" fmla="*/ 0 h 11520"/>
                <a:gd name="T72" fmla="*/ 7680 w 10240"/>
                <a:gd name="T73" fmla="*/ 10880 h 11520"/>
                <a:gd name="T74" fmla="*/ 640 w 10240"/>
                <a:gd name="T75" fmla="*/ 10880 h 11520"/>
                <a:gd name="T76" fmla="*/ 640 w 10240"/>
                <a:gd name="T77" fmla="*/ 2560 h 11520"/>
                <a:gd name="T78" fmla="*/ 7680 w 10240"/>
                <a:gd name="T79" fmla="*/ 2560 h 11520"/>
                <a:gd name="T80" fmla="*/ 7680 w 10240"/>
                <a:gd name="T81" fmla="*/ 10880 h 11520"/>
                <a:gd name="T82" fmla="*/ 8000 w 10240"/>
                <a:gd name="T83" fmla="*/ 1920 h 11520"/>
                <a:gd name="T84" fmla="*/ 2240 w 10240"/>
                <a:gd name="T85" fmla="*/ 1920 h 11520"/>
                <a:gd name="T86" fmla="*/ 2240 w 10240"/>
                <a:gd name="T87" fmla="*/ 640 h 11520"/>
                <a:gd name="T88" fmla="*/ 9600 w 10240"/>
                <a:gd name="T89" fmla="*/ 640 h 11520"/>
                <a:gd name="T90" fmla="*/ 9600 w 10240"/>
                <a:gd name="T91" fmla="*/ 9600 h 11520"/>
                <a:gd name="T92" fmla="*/ 8320 w 10240"/>
                <a:gd name="T93" fmla="*/ 9600 h 11520"/>
                <a:gd name="T94" fmla="*/ 8320 w 10240"/>
                <a:gd name="T95" fmla="*/ 2240 h 11520"/>
                <a:gd name="T96" fmla="*/ 8000 w 10240"/>
                <a:gd name="T97" fmla="*/ 1920 h 11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240" h="11520">
                  <a:moveTo>
                    <a:pt x="1920" y="6720"/>
                  </a:moveTo>
                  <a:cubicBezTo>
                    <a:pt x="1920" y="6880"/>
                    <a:pt x="2080" y="7040"/>
                    <a:pt x="2240" y="7040"/>
                  </a:cubicBezTo>
                  <a:lnTo>
                    <a:pt x="6080" y="7040"/>
                  </a:lnTo>
                  <a:cubicBezTo>
                    <a:pt x="6240" y="7040"/>
                    <a:pt x="6400" y="6880"/>
                    <a:pt x="6400" y="6720"/>
                  </a:cubicBezTo>
                  <a:cubicBezTo>
                    <a:pt x="6400" y="6560"/>
                    <a:pt x="6240" y="6400"/>
                    <a:pt x="6080" y="6400"/>
                  </a:cubicBezTo>
                  <a:lnTo>
                    <a:pt x="2240" y="6400"/>
                  </a:lnTo>
                  <a:cubicBezTo>
                    <a:pt x="2080" y="6400"/>
                    <a:pt x="1920" y="6560"/>
                    <a:pt x="1920" y="6720"/>
                  </a:cubicBezTo>
                  <a:close/>
                  <a:moveTo>
                    <a:pt x="6080" y="8320"/>
                  </a:moveTo>
                  <a:lnTo>
                    <a:pt x="2240" y="8320"/>
                  </a:lnTo>
                  <a:cubicBezTo>
                    <a:pt x="2080" y="8320"/>
                    <a:pt x="1920" y="8448"/>
                    <a:pt x="1920" y="8640"/>
                  </a:cubicBezTo>
                  <a:cubicBezTo>
                    <a:pt x="1920" y="8800"/>
                    <a:pt x="2080" y="8960"/>
                    <a:pt x="2240" y="8960"/>
                  </a:cubicBezTo>
                  <a:lnTo>
                    <a:pt x="6080" y="8960"/>
                  </a:lnTo>
                  <a:cubicBezTo>
                    <a:pt x="6240" y="8960"/>
                    <a:pt x="6400" y="8800"/>
                    <a:pt x="6400" y="8640"/>
                  </a:cubicBezTo>
                  <a:cubicBezTo>
                    <a:pt x="6400" y="8448"/>
                    <a:pt x="6240" y="8320"/>
                    <a:pt x="6080" y="8320"/>
                  </a:cubicBezTo>
                  <a:close/>
                  <a:moveTo>
                    <a:pt x="2240" y="5120"/>
                  </a:moveTo>
                  <a:lnTo>
                    <a:pt x="4160" y="5120"/>
                  </a:lnTo>
                  <a:cubicBezTo>
                    <a:pt x="4320" y="5120"/>
                    <a:pt x="4480" y="4960"/>
                    <a:pt x="4480" y="4800"/>
                  </a:cubicBezTo>
                  <a:cubicBezTo>
                    <a:pt x="4480" y="4640"/>
                    <a:pt x="4320" y="4480"/>
                    <a:pt x="4160" y="4480"/>
                  </a:cubicBezTo>
                  <a:lnTo>
                    <a:pt x="2240" y="4480"/>
                  </a:lnTo>
                  <a:cubicBezTo>
                    <a:pt x="2080" y="4480"/>
                    <a:pt x="1920" y="4640"/>
                    <a:pt x="1920" y="4800"/>
                  </a:cubicBezTo>
                  <a:cubicBezTo>
                    <a:pt x="1920" y="4960"/>
                    <a:pt x="2080" y="5120"/>
                    <a:pt x="2240" y="5120"/>
                  </a:cubicBezTo>
                  <a:close/>
                  <a:moveTo>
                    <a:pt x="9920" y="0"/>
                  </a:moveTo>
                  <a:lnTo>
                    <a:pt x="1920" y="0"/>
                  </a:lnTo>
                  <a:cubicBezTo>
                    <a:pt x="1760" y="0"/>
                    <a:pt x="1600" y="160"/>
                    <a:pt x="1600" y="320"/>
                  </a:cubicBezTo>
                  <a:lnTo>
                    <a:pt x="1600" y="1920"/>
                  </a:lnTo>
                  <a:lnTo>
                    <a:pt x="320" y="1920"/>
                  </a:lnTo>
                  <a:cubicBezTo>
                    <a:pt x="160" y="1920"/>
                    <a:pt x="0" y="2080"/>
                    <a:pt x="0" y="2240"/>
                  </a:cubicBezTo>
                  <a:lnTo>
                    <a:pt x="0" y="11200"/>
                  </a:lnTo>
                  <a:cubicBezTo>
                    <a:pt x="0" y="11360"/>
                    <a:pt x="160" y="11520"/>
                    <a:pt x="320" y="11520"/>
                  </a:cubicBezTo>
                  <a:lnTo>
                    <a:pt x="8000" y="11520"/>
                  </a:lnTo>
                  <a:cubicBezTo>
                    <a:pt x="8192" y="11520"/>
                    <a:pt x="8320" y="11392"/>
                    <a:pt x="8320" y="11200"/>
                  </a:cubicBezTo>
                  <a:lnTo>
                    <a:pt x="8320" y="10240"/>
                  </a:lnTo>
                  <a:lnTo>
                    <a:pt x="9920" y="10240"/>
                  </a:lnTo>
                  <a:cubicBezTo>
                    <a:pt x="10080" y="10240"/>
                    <a:pt x="10240" y="10080"/>
                    <a:pt x="10240" y="9920"/>
                  </a:cubicBezTo>
                  <a:lnTo>
                    <a:pt x="10240" y="320"/>
                  </a:lnTo>
                  <a:cubicBezTo>
                    <a:pt x="10240" y="160"/>
                    <a:pt x="10080" y="0"/>
                    <a:pt x="9920" y="0"/>
                  </a:cubicBezTo>
                  <a:close/>
                  <a:moveTo>
                    <a:pt x="7680" y="10880"/>
                  </a:moveTo>
                  <a:lnTo>
                    <a:pt x="640" y="10880"/>
                  </a:lnTo>
                  <a:lnTo>
                    <a:pt x="640" y="2560"/>
                  </a:lnTo>
                  <a:lnTo>
                    <a:pt x="7680" y="2560"/>
                  </a:lnTo>
                  <a:lnTo>
                    <a:pt x="7680" y="10880"/>
                  </a:lnTo>
                  <a:close/>
                  <a:moveTo>
                    <a:pt x="8000" y="1920"/>
                  </a:moveTo>
                  <a:lnTo>
                    <a:pt x="2240" y="1920"/>
                  </a:lnTo>
                  <a:lnTo>
                    <a:pt x="2240" y="640"/>
                  </a:lnTo>
                  <a:lnTo>
                    <a:pt x="9600" y="640"/>
                  </a:lnTo>
                  <a:lnTo>
                    <a:pt x="9600" y="9600"/>
                  </a:lnTo>
                  <a:lnTo>
                    <a:pt x="8320" y="9600"/>
                  </a:lnTo>
                  <a:lnTo>
                    <a:pt x="8320" y="2240"/>
                  </a:lnTo>
                  <a:cubicBezTo>
                    <a:pt x="8320" y="2080"/>
                    <a:pt x="8160" y="1920"/>
                    <a:pt x="8000" y="19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Roboto Black" panose="02000000000000000000" pitchFamily="2" charset="0"/>
              </a:endParaRPr>
            </a:p>
          </p:txBody>
        </p:sp>
      </p:grpSp>
      <p:sp>
        <p:nvSpPr>
          <p:cNvPr id="45" name="矩形 44"/>
          <p:cNvSpPr/>
          <p:nvPr/>
        </p:nvSpPr>
        <p:spPr>
          <a:xfrm>
            <a:off x="8688946" y="5253448"/>
            <a:ext cx="1994644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Roboto Black" panose="02000000000000000000" pitchFamily="2" charset="0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11247209" y="655043"/>
            <a:ext cx="279400" cy="139700"/>
            <a:chOff x="1816100" y="-1155700"/>
            <a:chExt cx="279400" cy="139700"/>
          </a:xfrm>
        </p:grpSpPr>
        <p:cxnSp>
          <p:nvCxnSpPr>
            <p:cNvPr id="50" name="直接连接符 49"/>
            <p:cNvCxnSpPr/>
            <p:nvPr/>
          </p:nvCxnSpPr>
          <p:spPr>
            <a:xfrm>
              <a:off x="1816100" y="-1155700"/>
              <a:ext cx="2794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1816100" y="-1085850"/>
              <a:ext cx="2794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1816100" y="-1016000"/>
              <a:ext cx="2794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88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Roboto Black" panose="02000000000000000000" pitchFamily="2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 flipH="1">
            <a:off x="287654" y="293007"/>
            <a:ext cx="11379201" cy="6183086"/>
            <a:chOff x="406399" y="337457"/>
            <a:chExt cx="11379201" cy="6183086"/>
          </a:xfrm>
        </p:grpSpPr>
        <p:sp>
          <p:nvSpPr>
            <p:cNvPr id="7" name="矩形: 圆角 6"/>
            <p:cNvSpPr/>
            <p:nvPr/>
          </p:nvSpPr>
          <p:spPr>
            <a:xfrm>
              <a:off x="406400" y="337457"/>
              <a:ext cx="11379200" cy="6183086"/>
            </a:xfrm>
            <a:prstGeom prst="roundRect">
              <a:avLst>
                <a:gd name="adj" fmla="val 3196"/>
              </a:avLst>
            </a:prstGeom>
            <a:solidFill>
              <a:srgbClr val="FFFC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Roboto Black" panose="02000000000000000000" pitchFamily="2" charset="0"/>
              </a:endParaRPr>
            </a:p>
          </p:txBody>
        </p:sp>
        <p:pic>
          <p:nvPicPr>
            <p:cNvPr id="10" name="图形 9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 flipH="1">
              <a:off x="406399" y="3721100"/>
              <a:ext cx="3852008" cy="2799442"/>
            </a:xfrm>
            <a:prstGeom prst="rect">
              <a:avLst/>
            </a:prstGeom>
          </p:spPr>
        </p:pic>
      </p:grpSp>
      <p:pic>
        <p:nvPicPr>
          <p:cNvPr id="12" name="图形 11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5757" y="5002121"/>
            <a:ext cx="250252" cy="1518421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10435711" y="327933"/>
            <a:ext cx="1349887" cy="768520"/>
            <a:chOff x="10435711" y="327933"/>
            <a:chExt cx="1349887" cy="768520"/>
          </a:xfrm>
        </p:grpSpPr>
        <p:pic>
          <p:nvPicPr>
            <p:cNvPr id="8" name="图形 7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>
              <a:off x="10435711" y="327933"/>
              <a:ext cx="1349887" cy="768520"/>
            </a:xfrm>
            <a:prstGeom prst="rect">
              <a:avLst/>
            </a:prstGeom>
          </p:spPr>
        </p:pic>
        <p:grpSp>
          <p:nvGrpSpPr>
            <p:cNvPr id="49" name="组合 48"/>
            <p:cNvGrpSpPr/>
            <p:nvPr/>
          </p:nvGrpSpPr>
          <p:grpSpPr>
            <a:xfrm>
              <a:off x="11247209" y="655043"/>
              <a:ext cx="279400" cy="139700"/>
              <a:chOff x="1816100" y="-1155700"/>
              <a:chExt cx="279400" cy="139700"/>
            </a:xfrm>
          </p:grpSpPr>
          <p:cxnSp>
            <p:nvCxnSpPr>
              <p:cNvPr id="50" name="直接连接符 49"/>
              <p:cNvCxnSpPr/>
              <p:nvPr/>
            </p:nvCxnSpPr>
            <p:spPr>
              <a:xfrm>
                <a:off x="1816100" y="-1155700"/>
                <a:ext cx="279400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>
                <a:off x="1816100" y="-1085850"/>
                <a:ext cx="279400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>
              <a:xfrm>
                <a:off x="1816100" y="-1016000"/>
                <a:ext cx="279400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" name="图形 1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6844838" y="1446610"/>
            <a:ext cx="4346892" cy="4346892"/>
          </a:xfrm>
          <a:prstGeom prst="rect">
            <a:avLst/>
          </a:prstGeom>
        </p:spPr>
      </p:pic>
      <p:pic>
        <p:nvPicPr>
          <p:cNvPr id="38" name="图形 37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36656" y="1353293"/>
            <a:ext cx="1207816" cy="449971"/>
          </a:xfrm>
          <a:prstGeom prst="rect">
            <a:avLst/>
          </a:prstGeom>
        </p:spPr>
      </p:pic>
      <p:grpSp>
        <p:nvGrpSpPr>
          <p:cNvPr id="42" name="组合 41"/>
          <p:cNvGrpSpPr/>
          <p:nvPr/>
        </p:nvGrpSpPr>
        <p:grpSpPr>
          <a:xfrm>
            <a:off x="1346833" y="4417689"/>
            <a:ext cx="1002128" cy="148110"/>
            <a:chOff x="3227630" y="-1039650"/>
            <a:chExt cx="1002128" cy="148110"/>
          </a:xfrm>
          <a:solidFill>
            <a:srgbClr val="FFB715"/>
          </a:solidFill>
        </p:grpSpPr>
        <p:sp>
          <p:nvSpPr>
            <p:cNvPr id="43" name="椭圆 42"/>
            <p:cNvSpPr/>
            <p:nvPr/>
          </p:nvSpPr>
          <p:spPr>
            <a:xfrm>
              <a:off x="3227630" y="-1039650"/>
              <a:ext cx="148110" cy="14811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Manrope SemiBold" charset="0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3512303" y="-1039650"/>
              <a:ext cx="148110" cy="14811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Manrope SemiBold" charset="0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3796976" y="-1039650"/>
              <a:ext cx="148110" cy="14811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Manrope SemiBold" charset="0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4081648" y="-1039650"/>
              <a:ext cx="148110" cy="14811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Manrope SemiBold" charset="0"/>
              </a:endParaRPr>
            </a:p>
          </p:txBody>
        </p:sp>
      </p:grpSp>
      <p:sp>
        <p:nvSpPr>
          <p:cNvPr id="55" name="矩形 54"/>
          <p:cNvSpPr/>
          <p:nvPr/>
        </p:nvSpPr>
        <p:spPr>
          <a:xfrm>
            <a:off x="2417823" y="4273027"/>
            <a:ext cx="3466837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endParaRPr lang="zh-CN" altLang="en-US" dirty="0">
              <a:solidFill>
                <a:srgbClr val="8887FC"/>
              </a:solidFill>
              <a:latin typeface="+mj-ea"/>
              <a:ea typeface="+mj-ea"/>
              <a:cs typeface="Roboto Black" panose="02000000000000000000" pitchFamily="2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264285" y="4771390"/>
            <a:ext cx="5640070" cy="156845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accent1"/>
                </a:solidFill>
                <a:latin typeface="Arial Black" panose="020B0A04020102020204" charset="0"/>
                <a:cs typeface="Arial Black" panose="020B0A04020102020204" charset="0"/>
              </a:rPr>
              <a:t>   PROJECT SUPERVISOR</a:t>
            </a:r>
            <a:endParaRPr lang="en-US" altLang="zh-CN" sz="2800" b="1" dirty="0">
              <a:solidFill>
                <a:schemeClr val="accent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accent1"/>
                </a:solidFill>
                <a:latin typeface="Arial Black" panose="020B0A04020102020204" charset="0"/>
                <a:cs typeface="Arial Black" panose="020B0A04020102020204" charset="0"/>
              </a:rPr>
              <a:t>DR.SHASHANK BHARDWAJ</a:t>
            </a:r>
            <a:endParaRPr lang="en-US" altLang="zh-CN" sz="2800" b="1" dirty="0">
              <a:solidFill>
                <a:schemeClr val="accent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>
              <a:lnSpc>
                <a:spcPct val="150000"/>
              </a:lnSpc>
            </a:pPr>
            <a:endParaRPr lang="en-US" altLang="zh-CN" sz="2800" b="1" dirty="0">
              <a:solidFill>
                <a:schemeClr val="accent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240790" y="1035050"/>
            <a:ext cx="4431030" cy="76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400" dirty="0">
                <a:solidFill>
                  <a:srgbClr val="FFB715"/>
                </a:solidFill>
                <a:latin typeface="+mj-lt"/>
                <a:cs typeface="Roboto Black" panose="02000000000000000000" pitchFamily="2" charset="0"/>
              </a:rPr>
              <a:t>INTRODUCTION</a:t>
            </a:r>
            <a:endParaRPr lang="en-US" altLang="zh-CN" sz="4400" dirty="0">
              <a:solidFill>
                <a:srgbClr val="FFB715"/>
              </a:solidFill>
              <a:latin typeface="+mj-lt"/>
              <a:cs typeface="Roboto Black" panose="02000000000000000000" pitchFamily="2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240484" y="2600395"/>
            <a:ext cx="5942231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8887FC"/>
                </a:solidFill>
                <a:latin typeface="Roboto Black" panose="02000000000000000000" pitchFamily="2" charset="0"/>
                <a:cs typeface="Roboto Black" panose="02000000000000000000" pitchFamily="2" charset="0"/>
              </a:rPr>
              <a:t>SHIVAM GUPTA</a:t>
            </a:r>
            <a:endParaRPr lang="en-US" altLang="zh-CN" sz="3200" dirty="0">
              <a:solidFill>
                <a:srgbClr val="8887FC"/>
              </a:solidFill>
              <a:latin typeface="Roboto Black" panose="02000000000000000000" pitchFamily="2" charset="0"/>
              <a:cs typeface="Roboto Black" panose="02000000000000000000" pitchFamily="2" charset="0"/>
            </a:endParaRPr>
          </a:p>
          <a:p>
            <a:r>
              <a:rPr lang="en-US" altLang="zh-CN" sz="3200" dirty="0">
                <a:solidFill>
                  <a:srgbClr val="8887FC"/>
                </a:solidFill>
                <a:latin typeface="Roboto Black" panose="02000000000000000000" pitchFamily="2" charset="0"/>
                <a:cs typeface="Roboto Black" panose="02000000000000000000" pitchFamily="2" charset="0"/>
              </a:rPr>
              <a:t>2200290140144</a:t>
            </a:r>
            <a:endParaRPr lang="en-US" altLang="zh-CN" sz="3200" dirty="0">
              <a:solidFill>
                <a:srgbClr val="8887FC"/>
              </a:solidFill>
              <a:latin typeface="Roboto Black" panose="02000000000000000000" pitchFamily="2" charset="0"/>
              <a:cs typeface="Roboto Black" panose="02000000000000000000" pitchFamily="2" charset="0"/>
            </a:endParaRPr>
          </a:p>
          <a:p>
            <a:r>
              <a:rPr lang="en-US" altLang="zh-CN" sz="3200" dirty="0">
                <a:solidFill>
                  <a:srgbClr val="8887FC"/>
                </a:solidFill>
                <a:latin typeface="Roboto Black" panose="02000000000000000000" pitchFamily="2" charset="0"/>
                <a:cs typeface="Roboto Black" panose="02000000000000000000" pitchFamily="2" charset="0"/>
              </a:rPr>
              <a:t>GB-28</a:t>
            </a:r>
            <a:endParaRPr lang="en-US" altLang="zh-CN" sz="3200" dirty="0">
              <a:solidFill>
                <a:srgbClr val="8887FC"/>
              </a:solidFill>
              <a:latin typeface="Roboto Black" panose="02000000000000000000" pitchFamily="2" charset="0"/>
              <a:cs typeface="Roboto Black" panose="02000000000000000000" pitchFamily="2" charset="0"/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-26670"/>
            <a:ext cx="12192000" cy="6858000"/>
            <a:chOff x="0" y="0"/>
            <a:chExt cx="12192000" cy="6858000"/>
          </a:xfrm>
        </p:grpSpPr>
        <p:sp>
          <p:nvSpPr>
            <p:cNvPr id="6" name="矩形 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8887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Roboto Black" panose="02000000000000000000" pitchFamily="2" charset="0"/>
              </a:endParaRPr>
            </a:p>
          </p:txBody>
        </p:sp>
        <p:sp>
          <p:nvSpPr>
            <p:cNvPr id="7" name="矩形: 圆角 6"/>
            <p:cNvSpPr/>
            <p:nvPr/>
          </p:nvSpPr>
          <p:spPr>
            <a:xfrm>
              <a:off x="406400" y="337457"/>
              <a:ext cx="11379200" cy="6183086"/>
            </a:xfrm>
            <a:prstGeom prst="roundRect">
              <a:avLst>
                <a:gd name="adj" fmla="val 3196"/>
              </a:avLst>
            </a:prstGeom>
            <a:solidFill>
              <a:srgbClr val="FFFC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Roboto Black" panose="02000000000000000000" pitchFamily="2" charset="0"/>
              </a:endParaRPr>
            </a:p>
          </p:txBody>
        </p:sp>
        <p:pic>
          <p:nvPicPr>
            <p:cNvPr id="8" name="图形 7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 flipH="1">
              <a:off x="10435711" y="331108"/>
              <a:ext cx="1349887" cy="768520"/>
            </a:xfrm>
            <a:prstGeom prst="rect">
              <a:avLst/>
            </a:prstGeom>
          </p:spPr>
        </p:pic>
        <p:pic>
          <p:nvPicPr>
            <p:cNvPr id="10" name="图形 9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406399" y="4979180"/>
              <a:ext cx="2120901" cy="1541362"/>
            </a:xfrm>
            <a:prstGeom prst="rect">
              <a:avLst/>
            </a:prstGeom>
          </p:spPr>
        </p:pic>
        <p:pic>
          <p:nvPicPr>
            <p:cNvPr id="12" name="图形 11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>
              <a:off x="11276357" y="5002121"/>
              <a:ext cx="250252" cy="1518421"/>
            </a:xfrm>
            <a:prstGeom prst="rect">
              <a:avLst/>
            </a:prstGeom>
          </p:spPr>
        </p:pic>
      </p:grpSp>
      <p:sp>
        <p:nvSpPr>
          <p:cNvPr id="43" name="矩形: 圆角 42"/>
          <p:cNvSpPr/>
          <p:nvPr/>
        </p:nvSpPr>
        <p:spPr>
          <a:xfrm>
            <a:off x="7343643" y="1668603"/>
            <a:ext cx="3433026" cy="548995"/>
          </a:xfrm>
          <a:prstGeom prst="roundRect">
            <a:avLst>
              <a:gd name="adj" fmla="val 50000"/>
            </a:avLst>
          </a:prstGeom>
          <a:solidFill>
            <a:srgbClr val="888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bg1"/>
              </a:solidFill>
              <a:latin typeface="+mj-ea"/>
              <a:ea typeface="+mj-ea"/>
              <a:cs typeface="Manrope SemiBold" charset="0"/>
              <a:sym typeface="+mn-lt"/>
            </a:endParaRPr>
          </a:p>
        </p:txBody>
      </p:sp>
      <p:sp>
        <p:nvSpPr>
          <p:cNvPr id="44" name="矩形: 圆角 43"/>
          <p:cNvSpPr/>
          <p:nvPr/>
        </p:nvSpPr>
        <p:spPr>
          <a:xfrm>
            <a:off x="5879021" y="1668603"/>
            <a:ext cx="1910282" cy="548995"/>
          </a:xfrm>
          <a:prstGeom prst="roundRect">
            <a:avLst>
              <a:gd name="adj" fmla="val 50000"/>
            </a:avLst>
          </a:prstGeom>
          <a:solidFill>
            <a:srgbClr val="FFB7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j-ea"/>
                <a:ea typeface="+mj-ea"/>
                <a:cs typeface="Manrope SemiBold" charset="0"/>
                <a:sym typeface="+mn-lt"/>
              </a:rPr>
              <a:t>PART-01</a:t>
            </a:r>
            <a:endParaRPr lang="zh-CN" altLang="en-US" dirty="0">
              <a:latin typeface="+mj-ea"/>
              <a:ea typeface="+mj-ea"/>
              <a:cs typeface="Manrope SemiBold" charset="0"/>
              <a:sym typeface="+mn-lt"/>
            </a:endParaRPr>
          </a:p>
        </p:txBody>
      </p:sp>
      <p:sp>
        <p:nvSpPr>
          <p:cNvPr id="49" name="矩形: 圆角 48"/>
          <p:cNvSpPr/>
          <p:nvPr/>
        </p:nvSpPr>
        <p:spPr>
          <a:xfrm>
            <a:off x="7343643" y="2659203"/>
            <a:ext cx="3433026" cy="548995"/>
          </a:xfrm>
          <a:prstGeom prst="roundRect">
            <a:avLst>
              <a:gd name="adj" fmla="val 50000"/>
            </a:avLst>
          </a:prstGeom>
          <a:solidFill>
            <a:srgbClr val="888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bg1"/>
              </a:solidFill>
              <a:latin typeface="+mj-ea"/>
              <a:ea typeface="+mj-ea"/>
              <a:cs typeface="Manrope SemiBold" charset="0"/>
              <a:sym typeface="+mn-lt"/>
            </a:endParaRPr>
          </a:p>
        </p:txBody>
      </p:sp>
      <p:sp>
        <p:nvSpPr>
          <p:cNvPr id="50" name="矩形: 圆角 49"/>
          <p:cNvSpPr/>
          <p:nvPr/>
        </p:nvSpPr>
        <p:spPr>
          <a:xfrm>
            <a:off x="5879021" y="2659203"/>
            <a:ext cx="1910282" cy="548995"/>
          </a:xfrm>
          <a:prstGeom prst="roundRect">
            <a:avLst>
              <a:gd name="adj" fmla="val 50000"/>
            </a:avLst>
          </a:prstGeom>
          <a:solidFill>
            <a:srgbClr val="FFB7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+mj-ea"/>
                <a:ea typeface="+mj-ea"/>
                <a:cs typeface="Manrope SemiBold" charset="0"/>
                <a:sym typeface="+mn-lt"/>
              </a:rPr>
              <a:t>PART-02</a:t>
            </a:r>
            <a:endParaRPr lang="zh-CN" altLang="en-US" dirty="0">
              <a:latin typeface="+mj-ea"/>
              <a:ea typeface="+mj-ea"/>
              <a:cs typeface="Manrope SemiBold" charset="0"/>
              <a:sym typeface="+mn-lt"/>
            </a:endParaRPr>
          </a:p>
        </p:txBody>
      </p:sp>
      <p:sp>
        <p:nvSpPr>
          <p:cNvPr id="51" name="矩形: 圆角 50"/>
          <p:cNvSpPr/>
          <p:nvPr/>
        </p:nvSpPr>
        <p:spPr>
          <a:xfrm>
            <a:off x="7343643" y="3649803"/>
            <a:ext cx="3433026" cy="548995"/>
          </a:xfrm>
          <a:prstGeom prst="roundRect">
            <a:avLst>
              <a:gd name="adj" fmla="val 50000"/>
            </a:avLst>
          </a:prstGeom>
          <a:solidFill>
            <a:srgbClr val="888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bg1"/>
              </a:solidFill>
              <a:latin typeface="+mj-ea"/>
              <a:ea typeface="+mj-ea"/>
              <a:cs typeface="Manrope SemiBold" charset="0"/>
              <a:sym typeface="+mn-lt"/>
            </a:endParaRPr>
          </a:p>
        </p:txBody>
      </p:sp>
      <p:sp>
        <p:nvSpPr>
          <p:cNvPr id="52" name="矩形: 圆角 51"/>
          <p:cNvSpPr/>
          <p:nvPr/>
        </p:nvSpPr>
        <p:spPr>
          <a:xfrm>
            <a:off x="5879021" y="3649803"/>
            <a:ext cx="1910282" cy="548995"/>
          </a:xfrm>
          <a:prstGeom prst="roundRect">
            <a:avLst>
              <a:gd name="adj" fmla="val 50000"/>
            </a:avLst>
          </a:prstGeom>
          <a:solidFill>
            <a:srgbClr val="FFB7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+mj-ea"/>
                <a:ea typeface="+mj-ea"/>
                <a:cs typeface="Manrope SemiBold" charset="0"/>
                <a:sym typeface="+mn-lt"/>
              </a:rPr>
              <a:t>PART-03</a:t>
            </a:r>
            <a:endParaRPr lang="zh-CN" altLang="en-US" dirty="0">
              <a:latin typeface="+mj-ea"/>
              <a:ea typeface="+mj-ea"/>
              <a:cs typeface="Manrope SemiBold" charset="0"/>
              <a:sym typeface="+mn-lt"/>
            </a:endParaRPr>
          </a:p>
        </p:txBody>
      </p:sp>
      <p:sp>
        <p:nvSpPr>
          <p:cNvPr id="53" name="矩形: 圆角 52"/>
          <p:cNvSpPr/>
          <p:nvPr/>
        </p:nvSpPr>
        <p:spPr>
          <a:xfrm>
            <a:off x="7343643" y="4640403"/>
            <a:ext cx="3433026" cy="548995"/>
          </a:xfrm>
          <a:prstGeom prst="roundRect">
            <a:avLst>
              <a:gd name="adj" fmla="val 50000"/>
            </a:avLst>
          </a:prstGeom>
          <a:solidFill>
            <a:srgbClr val="888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bg1"/>
              </a:solidFill>
              <a:latin typeface="+mj-ea"/>
              <a:ea typeface="+mj-ea"/>
              <a:cs typeface="Manrope SemiBold" charset="0"/>
              <a:sym typeface="+mn-lt"/>
            </a:endParaRPr>
          </a:p>
        </p:txBody>
      </p:sp>
      <p:sp>
        <p:nvSpPr>
          <p:cNvPr id="54" name="矩形: 圆角 53"/>
          <p:cNvSpPr/>
          <p:nvPr/>
        </p:nvSpPr>
        <p:spPr>
          <a:xfrm>
            <a:off x="5879021" y="4640403"/>
            <a:ext cx="1910282" cy="548995"/>
          </a:xfrm>
          <a:prstGeom prst="roundRect">
            <a:avLst>
              <a:gd name="adj" fmla="val 50000"/>
            </a:avLst>
          </a:prstGeom>
          <a:solidFill>
            <a:srgbClr val="FFB7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+mj-ea"/>
                <a:ea typeface="+mj-ea"/>
                <a:cs typeface="Manrope SemiBold" charset="0"/>
                <a:sym typeface="+mn-lt"/>
              </a:rPr>
              <a:t>PART-04</a:t>
            </a:r>
            <a:endParaRPr lang="zh-CN" altLang="en-US" dirty="0">
              <a:latin typeface="+mj-ea"/>
              <a:ea typeface="+mj-ea"/>
              <a:cs typeface="Manrope SemiBold" charset="0"/>
              <a:sym typeface="+mn-lt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050903" y="1210468"/>
            <a:ext cx="2215991" cy="4437064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algn="ctr"/>
            <a:r>
              <a:rPr lang="en-US" altLang="zh-CN" sz="7200" dirty="0">
                <a:solidFill>
                  <a:srgbClr val="8887FC"/>
                </a:solidFill>
                <a:latin typeface="+mj-ea"/>
                <a:cs typeface="Roboto Black" panose="02000000000000000000" pitchFamily="2" charset="0"/>
              </a:rPr>
              <a:t>Contents </a:t>
            </a:r>
            <a:r>
              <a:rPr lang="en-US" altLang="zh-CN" sz="6000" dirty="0">
                <a:solidFill>
                  <a:srgbClr val="8887FC"/>
                </a:solidFill>
                <a:latin typeface="+mj-ea"/>
                <a:ea typeface="+mj-ea"/>
                <a:cs typeface="Roboto Black" panose="02000000000000000000" pitchFamily="2" charset="0"/>
              </a:rPr>
              <a:t>Table Of</a:t>
            </a:r>
            <a:endParaRPr lang="zh-CN" altLang="en-US" sz="6000" dirty="0">
              <a:solidFill>
                <a:srgbClr val="8887FC"/>
              </a:solidFill>
              <a:latin typeface="+mj-ea"/>
              <a:ea typeface="+mj-ea"/>
              <a:cs typeface="Roboto Black" panose="02000000000000000000" pitchFamily="2" charset="0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11247209" y="655043"/>
            <a:ext cx="279400" cy="139700"/>
            <a:chOff x="1816100" y="-1155700"/>
            <a:chExt cx="279400" cy="139700"/>
          </a:xfrm>
        </p:grpSpPr>
        <p:cxnSp>
          <p:nvCxnSpPr>
            <p:cNvPr id="58" name="直接连接符 57"/>
            <p:cNvCxnSpPr/>
            <p:nvPr/>
          </p:nvCxnSpPr>
          <p:spPr>
            <a:xfrm>
              <a:off x="1816100" y="-1155700"/>
              <a:ext cx="2794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1816100" y="-1085850"/>
              <a:ext cx="2794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1816100" y="-1016000"/>
              <a:ext cx="2794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1" name="图形 60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51082" y="5002121"/>
            <a:ext cx="1207816" cy="44997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834785" y="1758434"/>
            <a:ext cx="2941884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Roboto Black" panose="02000000000000000000" pitchFamily="2" charset="0"/>
                <a:cs typeface="Roboto Black" panose="02000000000000000000" pitchFamily="2" charset="0"/>
              </a:rPr>
              <a:t>What is WebRTC</a:t>
            </a:r>
            <a:endParaRPr lang="en-US" altLang="zh-CN" dirty="0">
              <a:solidFill>
                <a:schemeClr val="bg1"/>
              </a:solidFill>
              <a:latin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834785" y="2749034"/>
            <a:ext cx="2941884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Roboto Black" panose="02000000000000000000" pitchFamily="2" charset="0"/>
                <a:cs typeface="Roboto Black" panose="02000000000000000000" pitchFamily="2" charset="0"/>
              </a:rPr>
              <a:t>Module 1</a:t>
            </a:r>
            <a:endParaRPr lang="en-US" altLang="zh-CN" dirty="0">
              <a:solidFill>
                <a:schemeClr val="bg1"/>
              </a:solidFill>
              <a:latin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7834785" y="3739634"/>
            <a:ext cx="2941884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Roboto Black" panose="02000000000000000000" pitchFamily="2" charset="0"/>
                <a:cs typeface="Roboto Black" panose="02000000000000000000" pitchFamily="2" charset="0"/>
              </a:rPr>
              <a:t>Module 2</a:t>
            </a:r>
            <a:endParaRPr lang="en-US" altLang="zh-CN" dirty="0">
              <a:solidFill>
                <a:schemeClr val="bg1"/>
              </a:solidFill>
              <a:latin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7834785" y="4730234"/>
            <a:ext cx="2941884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Roboto Black" panose="02000000000000000000" pitchFamily="2" charset="0"/>
                <a:cs typeface="Roboto Black" panose="02000000000000000000" pitchFamily="2" charset="0"/>
              </a:rPr>
              <a:t>Module 3</a:t>
            </a:r>
            <a:endParaRPr lang="en-US" altLang="zh-CN" dirty="0">
              <a:solidFill>
                <a:schemeClr val="bg1"/>
              </a:solidFill>
              <a:latin typeface="Roboto Black" panose="02000000000000000000" pitchFamily="2" charset="0"/>
              <a:cs typeface="Roboto Black" panose="02000000000000000000" pitchFamily="2" charset="0"/>
            </a:endParaRPr>
          </a:p>
        </p:txBody>
      </p:sp>
      <p:pic>
        <p:nvPicPr>
          <p:cNvPr id="9" name="图形 8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81714" y="910826"/>
            <a:ext cx="1874566" cy="1399104"/>
          </a:xfrm>
          <a:prstGeom prst="rect">
            <a:avLst/>
          </a:prstGeom>
        </p:spPr>
      </p:pic>
      <p:pic>
        <p:nvPicPr>
          <p:cNvPr id="65" name="图形 64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644885" y="1504808"/>
            <a:ext cx="2584950" cy="4988745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362200" y="5666815"/>
            <a:ext cx="778138" cy="851416"/>
          </a:xfrm>
          <a:prstGeom prst="rect">
            <a:avLst/>
          </a:prstGeom>
        </p:spPr>
      </p:pic>
      <p:pic>
        <p:nvPicPr>
          <p:cNvPr id="13" name="图形 12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65391" y="655043"/>
            <a:ext cx="1416342" cy="1399104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143505" y="2002364"/>
            <a:ext cx="2243720" cy="2310873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1024584" y="225495"/>
            <a:ext cx="8208316" cy="76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400" dirty="0">
                <a:solidFill>
                  <a:srgbClr val="8887FC"/>
                </a:solidFill>
                <a:latin typeface="Roboto Black" panose="02000000000000000000" pitchFamily="2" charset="0"/>
                <a:cs typeface="Roboto Black" panose="02000000000000000000" pitchFamily="2" charset="0"/>
              </a:rPr>
              <a:t>What is WebRTC</a:t>
            </a:r>
            <a:endParaRPr lang="en-US" altLang="zh-CN" sz="4400" dirty="0">
              <a:solidFill>
                <a:srgbClr val="8887FC"/>
              </a:solidFill>
              <a:latin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580765" y="1097915"/>
            <a:ext cx="7491730" cy="21101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400" b="1">
                <a:solidFill>
                  <a:schemeClr val="accent3"/>
                </a:solidFill>
                <a:latin typeface="Arial Black" panose="020B0A04020102020204" charset="0"/>
                <a:cs typeface="Arial Black" panose="020B0A04020102020204" charset="0"/>
              </a:rPr>
              <a:t>WebRTC (Web Real-Time Communication) is a powerful technology that enables real-time audio, video, and data sharing directly between web browsers and mobile applications.</a:t>
            </a:r>
            <a:r>
              <a:rPr lang="en-US" sz="2400">
                <a:solidFill>
                  <a:schemeClr val="accent3"/>
                </a:solidFill>
              </a:rPr>
              <a:t> </a:t>
            </a:r>
            <a:endParaRPr lang="en-US" sz="2400">
              <a:solidFill>
                <a:schemeClr val="accent3"/>
              </a:solidFill>
            </a:endParaRPr>
          </a:p>
        </p:txBody>
      </p:sp>
      <p:pic>
        <p:nvPicPr>
          <p:cNvPr id="4" name="Picture 3" descr="5379030_41a6_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9130" y="3075940"/>
            <a:ext cx="5715000" cy="321564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1024584" y="225495"/>
            <a:ext cx="8208316" cy="76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400" dirty="0">
                <a:solidFill>
                  <a:srgbClr val="8887FC"/>
                </a:solidFill>
                <a:latin typeface="Roboto Black" panose="02000000000000000000" pitchFamily="2" charset="0"/>
                <a:cs typeface="Roboto Black" panose="02000000000000000000" pitchFamily="2" charset="0"/>
              </a:rPr>
              <a:t>Module 1</a:t>
            </a:r>
            <a:endParaRPr lang="en-US" altLang="zh-CN" sz="4400" dirty="0">
              <a:solidFill>
                <a:srgbClr val="8887FC"/>
              </a:solidFill>
              <a:latin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24890" y="1343660"/>
            <a:ext cx="353504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2400" dirty="0">
                <a:solidFill>
                  <a:srgbClr val="8887FC"/>
                </a:solidFill>
                <a:latin typeface="+mj-ea"/>
                <a:ea typeface="+mj-ea"/>
                <a:cs typeface="Roboto Black" panose="02000000000000000000" pitchFamily="2" charset="0"/>
              </a:rPr>
              <a:t>Create or  join a room</a:t>
            </a:r>
            <a:endParaRPr lang="en-US" altLang="zh-CN" sz="2400" dirty="0">
              <a:solidFill>
                <a:srgbClr val="8887FC"/>
              </a:solidFill>
              <a:latin typeface="+mj-ea"/>
              <a:ea typeface="+mj-ea"/>
              <a:cs typeface="Roboto Black" panose="02000000000000000000" pitchFamily="2" charset="0"/>
            </a:endParaRPr>
          </a:p>
        </p:txBody>
      </p:sp>
      <p:pic>
        <p:nvPicPr>
          <p:cNvPr id="13" name="图形 1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 rot="18856657">
            <a:off x="244468" y="3185143"/>
            <a:ext cx="3325965" cy="2636728"/>
          </a:xfrm>
          <a:prstGeom prst="rect">
            <a:avLst/>
          </a:prstGeom>
        </p:spPr>
      </p:pic>
      <p:pic>
        <p:nvPicPr>
          <p:cNvPr id="3" name="Picture 2" descr="Screenshot (22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120" y="1875790"/>
            <a:ext cx="8244840" cy="437261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1024584" y="225495"/>
            <a:ext cx="8208316" cy="76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400" dirty="0">
                <a:solidFill>
                  <a:srgbClr val="8887FC"/>
                </a:solidFill>
                <a:latin typeface="Roboto Black" panose="02000000000000000000" pitchFamily="2" charset="0"/>
                <a:cs typeface="Roboto Black" panose="02000000000000000000" pitchFamily="2" charset="0"/>
              </a:rPr>
              <a:t>Module  2</a:t>
            </a:r>
            <a:endParaRPr lang="en-US" altLang="zh-CN" sz="4400" dirty="0">
              <a:solidFill>
                <a:srgbClr val="8887FC"/>
              </a:solidFill>
              <a:latin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6" name="Rounded Rectangle"/>
          <p:cNvSpPr>
            <a:spLocks noEditPoints="1" noChangeArrowheads="1"/>
          </p:cNvSpPr>
          <p:nvPr/>
        </p:nvSpPr>
        <p:spPr bwMode="auto">
          <a:xfrm>
            <a:off x="1268413" y="5215441"/>
            <a:ext cx="392430" cy="260607"/>
          </a:xfrm>
          <a:custGeom>
            <a:avLst/>
            <a:gdLst>
              <a:gd name="T0" fmla="*/ 1260 w 12911"/>
              <a:gd name="T1" fmla="*/ 1607 h 8574"/>
              <a:gd name="T2" fmla="*/ 1684 w 12911"/>
              <a:gd name="T3" fmla="*/ 2031 h 8574"/>
              <a:gd name="T4" fmla="*/ 2108 w 12911"/>
              <a:gd name="T5" fmla="*/ 1607 h 8574"/>
              <a:gd name="T6" fmla="*/ 1684 w 12911"/>
              <a:gd name="T7" fmla="*/ 1183 h 8574"/>
              <a:gd name="T8" fmla="*/ 1260 w 12911"/>
              <a:gd name="T9" fmla="*/ 1607 h 8574"/>
              <a:gd name="T10" fmla="*/ 12474 w 12911"/>
              <a:gd name="T11" fmla="*/ 1251 h 8574"/>
              <a:gd name="T12" fmla="*/ 11482 w 12911"/>
              <a:gd name="T13" fmla="*/ 1340 h 8574"/>
              <a:gd name="T14" fmla="*/ 9132 w 12911"/>
              <a:gd name="T15" fmla="*/ 2764 h 8574"/>
              <a:gd name="T16" fmla="*/ 9132 w 12911"/>
              <a:gd name="T17" fmla="*/ 1278 h 8574"/>
              <a:gd name="T18" fmla="*/ 7853 w 12911"/>
              <a:gd name="T19" fmla="*/ 0 h 8574"/>
              <a:gd name="T20" fmla="*/ 1278 w 12911"/>
              <a:gd name="T21" fmla="*/ 0 h 8574"/>
              <a:gd name="T22" fmla="*/ 0 w 12911"/>
              <a:gd name="T23" fmla="*/ 1278 h 8574"/>
              <a:gd name="T24" fmla="*/ 0 w 12911"/>
              <a:gd name="T25" fmla="*/ 7296 h 8574"/>
              <a:gd name="T26" fmla="*/ 1278 w 12911"/>
              <a:gd name="T27" fmla="*/ 8574 h 8574"/>
              <a:gd name="T28" fmla="*/ 7853 w 12911"/>
              <a:gd name="T29" fmla="*/ 8574 h 8574"/>
              <a:gd name="T30" fmla="*/ 9132 w 12911"/>
              <a:gd name="T31" fmla="*/ 7296 h 8574"/>
              <a:gd name="T32" fmla="*/ 9132 w 12911"/>
              <a:gd name="T33" fmla="*/ 5810 h 8574"/>
              <a:gd name="T34" fmla="*/ 11483 w 12911"/>
              <a:gd name="T35" fmla="*/ 7233 h 8574"/>
              <a:gd name="T36" fmla="*/ 12089 w 12911"/>
              <a:gd name="T37" fmla="*/ 7420 h 8574"/>
              <a:gd name="T38" fmla="*/ 12474 w 12911"/>
              <a:gd name="T39" fmla="*/ 7323 h 8574"/>
              <a:gd name="T40" fmla="*/ 12911 w 12911"/>
              <a:gd name="T41" fmla="*/ 6428 h 8574"/>
              <a:gd name="T42" fmla="*/ 12911 w 12911"/>
              <a:gd name="T43" fmla="*/ 2145 h 8574"/>
              <a:gd name="T44" fmla="*/ 12474 w 12911"/>
              <a:gd name="T45" fmla="*/ 1251 h 8574"/>
              <a:gd name="T46" fmla="*/ 8575 w 12911"/>
              <a:gd name="T47" fmla="*/ 7296 h 8574"/>
              <a:gd name="T48" fmla="*/ 7853 w 12911"/>
              <a:gd name="T49" fmla="*/ 8018 h 8574"/>
              <a:gd name="T50" fmla="*/ 1278 w 12911"/>
              <a:gd name="T51" fmla="*/ 8018 h 8574"/>
              <a:gd name="T52" fmla="*/ 557 w 12911"/>
              <a:gd name="T53" fmla="*/ 7296 h 8574"/>
              <a:gd name="T54" fmla="*/ 557 w 12911"/>
              <a:gd name="T55" fmla="*/ 1278 h 8574"/>
              <a:gd name="T56" fmla="*/ 1278 w 12911"/>
              <a:gd name="T57" fmla="*/ 556 h 8574"/>
              <a:gd name="T58" fmla="*/ 7853 w 12911"/>
              <a:gd name="T59" fmla="*/ 556 h 8574"/>
              <a:gd name="T60" fmla="*/ 8575 w 12911"/>
              <a:gd name="T61" fmla="*/ 1278 h 8574"/>
              <a:gd name="T62" fmla="*/ 8575 w 12911"/>
              <a:gd name="T63" fmla="*/ 3101 h 8574"/>
              <a:gd name="T64" fmla="*/ 8016 w 12911"/>
              <a:gd name="T65" fmla="*/ 3439 h 8574"/>
              <a:gd name="T66" fmla="*/ 7467 w 12911"/>
              <a:gd name="T67" fmla="*/ 4286 h 8574"/>
              <a:gd name="T68" fmla="*/ 8016 w 12911"/>
              <a:gd name="T69" fmla="*/ 5134 h 8574"/>
              <a:gd name="T70" fmla="*/ 8575 w 12911"/>
              <a:gd name="T71" fmla="*/ 5473 h 8574"/>
              <a:gd name="T72" fmla="*/ 8575 w 12911"/>
              <a:gd name="T73" fmla="*/ 7296 h 8574"/>
              <a:gd name="T74" fmla="*/ 12354 w 12911"/>
              <a:gd name="T75" fmla="*/ 6429 h 8574"/>
              <a:gd name="T76" fmla="*/ 12200 w 12911"/>
              <a:gd name="T77" fmla="*/ 6838 h 8574"/>
              <a:gd name="T78" fmla="*/ 11770 w 12911"/>
              <a:gd name="T79" fmla="*/ 6758 h 8574"/>
              <a:gd name="T80" fmla="*/ 8304 w 12911"/>
              <a:gd name="T81" fmla="*/ 4659 h 8574"/>
              <a:gd name="T82" fmla="*/ 8023 w 12911"/>
              <a:gd name="T83" fmla="*/ 4287 h 8574"/>
              <a:gd name="T84" fmla="*/ 8304 w 12911"/>
              <a:gd name="T85" fmla="*/ 3916 h 8574"/>
              <a:gd name="T86" fmla="*/ 11770 w 12911"/>
              <a:gd name="T87" fmla="*/ 1817 h 8574"/>
              <a:gd name="T88" fmla="*/ 12085 w 12911"/>
              <a:gd name="T89" fmla="*/ 1709 h 8574"/>
              <a:gd name="T90" fmla="*/ 12200 w 12911"/>
              <a:gd name="T91" fmla="*/ 1736 h 8574"/>
              <a:gd name="T92" fmla="*/ 12354 w 12911"/>
              <a:gd name="T93" fmla="*/ 2146 h 8574"/>
              <a:gd name="T94" fmla="*/ 12354 w 12911"/>
              <a:gd name="T95" fmla="*/ 6429 h 8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2911" h="8574">
                <a:moveTo>
                  <a:pt x="1260" y="1607"/>
                </a:moveTo>
                <a:cubicBezTo>
                  <a:pt x="1260" y="1841"/>
                  <a:pt x="1450" y="2031"/>
                  <a:pt x="1684" y="2031"/>
                </a:cubicBezTo>
                <a:cubicBezTo>
                  <a:pt x="1918" y="2031"/>
                  <a:pt x="2108" y="1841"/>
                  <a:pt x="2108" y="1607"/>
                </a:cubicBezTo>
                <a:cubicBezTo>
                  <a:pt x="2108" y="1373"/>
                  <a:pt x="1918" y="1183"/>
                  <a:pt x="1684" y="1183"/>
                </a:cubicBezTo>
                <a:cubicBezTo>
                  <a:pt x="1450" y="1183"/>
                  <a:pt x="1260" y="1373"/>
                  <a:pt x="1260" y="1607"/>
                </a:cubicBezTo>
                <a:close/>
                <a:moveTo>
                  <a:pt x="12474" y="1251"/>
                </a:moveTo>
                <a:cubicBezTo>
                  <a:pt x="12196" y="1094"/>
                  <a:pt x="11835" y="1126"/>
                  <a:pt x="11482" y="1340"/>
                </a:cubicBezTo>
                <a:lnTo>
                  <a:pt x="9132" y="2764"/>
                </a:lnTo>
                <a:lnTo>
                  <a:pt x="9132" y="1278"/>
                </a:lnTo>
                <a:cubicBezTo>
                  <a:pt x="9132" y="573"/>
                  <a:pt x="8558" y="0"/>
                  <a:pt x="7853" y="0"/>
                </a:cubicBezTo>
                <a:lnTo>
                  <a:pt x="1278" y="0"/>
                </a:lnTo>
                <a:cubicBezTo>
                  <a:pt x="573" y="0"/>
                  <a:pt x="0" y="573"/>
                  <a:pt x="0" y="1278"/>
                </a:cubicBezTo>
                <a:lnTo>
                  <a:pt x="0" y="7296"/>
                </a:lnTo>
                <a:cubicBezTo>
                  <a:pt x="0" y="8000"/>
                  <a:pt x="574" y="8574"/>
                  <a:pt x="1278" y="8574"/>
                </a:cubicBezTo>
                <a:lnTo>
                  <a:pt x="7853" y="8574"/>
                </a:lnTo>
                <a:cubicBezTo>
                  <a:pt x="8558" y="8574"/>
                  <a:pt x="9132" y="8000"/>
                  <a:pt x="9132" y="7296"/>
                </a:cubicBezTo>
                <a:lnTo>
                  <a:pt x="9132" y="5810"/>
                </a:lnTo>
                <a:lnTo>
                  <a:pt x="11483" y="7233"/>
                </a:lnTo>
                <a:cubicBezTo>
                  <a:pt x="11688" y="7358"/>
                  <a:pt x="11896" y="7420"/>
                  <a:pt x="12089" y="7420"/>
                </a:cubicBezTo>
                <a:cubicBezTo>
                  <a:pt x="12227" y="7420"/>
                  <a:pt x="12358" y="7388"/>
                  <a:pt x="12474" y="7323"/>
                </a:cubicBezTo>
                <a:cubicBezTo>
                  <a:pt x="12752" y="7166"/>
                  <a:pt x="12911" y="6840"/>
                  <a:pt x="12911" y="6428"/>
                </a:cubicBezTo>
                <a:lnTo>
                  <a:pt x="12911" y="2145"/>
                </a:lnTo>
                <a:cubicBezTo>
                  <a:pt x="12911" y="1733"/>
                  <a:pt x="12752" y="1408"/>
                  <a:pt x="12474" y="1251"/>
                </a:cubicBezTo>
                <a:close/>
                <a:moveTo>
                  <a:pt x="8575" y="7296"/>
                </a:moveTo>
                <a:cubicBezTo>
                  <a:pt x="8575" y="7694"/>
                  <a:pt x="8251" y="8018"/>
                  <a:pt x="7853" y="8018"/>
                </a:cubicBezTo>
                <a:lnTo>
                  <a:pt x="1278" y="8018"/>
                </a:lnTo>
                <a:cubicBezTo>
                  <a:pt x="880" y="8018"/>
                  <a:pt x="557" y="7694"/>
                  <a:pt x="557" y="7296"/>
                </a:cubicBezTo>
                <a:lnTo>
                  <a:pt x="557" y="1278"/>
                </a:lnTo>
                <a:cubicBezTo>
                  <a:pt x="557" y="880"/>
                  <a:pt x="880" y="556"/>
                  <a:pt x="1278" y="556"/>
                </a:cubicBezTo>
                <a:lnTo>
                  <a:pt x="7853" y="556"/>
                </a:lnTo>
                <a:cubicBezTo>
                  <a:pt x="8251" y="556"/>
                  <a:pt x="8575" y="880"/>
                  <a:pt x="8575" y="1278"/>
                </a:cubicBezTo>
                <a:lnTo>
                  <a:pt x="8575" y="3101"/>
                </a:lnTo>
                <a:lnTo>
                  <a:pt x="8016" y="3439"/>
                </a:lnTo>
                <a:cubicBezTo>
                  <a:pt x="7667" y="3651"/>
                  <a:pt x="7467" y="3960"/>
                  <a:pt x="7467" y="4286"/>
                </a:cubicBezTo>
                <a:cubicBezTo>
                  <a:pt x="7467" y="4613"/>
                  <a:pt x="7667" y="4923"/>
                  <a:pt x="8016" y="5134"/>
                </a:cubicBezTo>
                <a:lnTo>
                  <a:pt x="8575" y="5473"/>
                </a:lnTo>
                <a:lnTo>
                  <a:pt x="8575" y="7296"/>
                </a:lnTo>
                <a:close/>
                <a:moveTo>
                  <a:pt x="12354" y="6429"/>
                </a:moveTo>
                <a:cubicBezTo>
                  <a:pt x="12354" y="6634"/>
                  <a:pt x="12298" y="6783"/>
                  <a:pt x="12200" y="6838"/>
                </a:cubicBezTo>
                <a:cubicBezTo>
                  <a:pt x="12103" y="6894"/>
                  <a:pt x="11946" y="6864"/>
                  <a:pt x="11770" y="6758"/>
                </a:cubicBezTo>
                <a:lnTo>
                  <a:pt x="8304" y="4659"/>
                </a:lnTo>
                <a:cubicBezTo>
                  <a:pt x="8126" y="4551"/>
                  <a:pt x="8023" y="4415"/>
                  <a:pt x="8023" y="4287"/>
                </a:cubicBezTo>
                <a:cubicBezTo>
                  <a:pt x="8023" y="4160"/>
                  <a:pt x="8126" y="4024"/>
                  <a:pt x="8304" y="3916"/>
                </a:cubicBezTo>
                <a:lnTo>
                  <a:pt x="11770" y="1817"/>
                </a:lnTo>
                <a:cubicBezTo>
                  <a:pt x="11888" y="1746"/>
                  <a:pt x="11997" y="1709"/>
                  <a:pt x="12085" y="1709"/>
                </a:cubicBezTo>
                <a:cubicBezTo>
                  <a:pt x="12129" y="1709"/>
                  <a:pt x="12168" y="1718"/>
                  <a:pt x="12200" y="1736"/>
                </a:cubicBezTo>
                <a:cubicBezTo>
                  <a:pt x="12298" y="1792"/>
                  <a:pt x="12354" y="1941"/>
                  <a:pt x="12354" y="2146"/>
                </a:cubicBezTo>
                <a:lnTo>
                  <a:pt x="12354" y="64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121917" tIns="60958" rIns="121917" bIns="60958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Manrope SemiBold" charset="0"/>
            </a:endParaRPr>
          </a:p>
        </p:txBody>
      </p:sp>
      <p:sp>
        <p:nvSpPr>
          <p:cNvPr id="7" name="图形"/>
          <p:cNvSpPr>
            <a:spLocks noEditPoints="1" noChangeArrowheads="1"/>
          </p:cNvSpPr>
          <p:nvPr/>
        </p:nvSpPr>
        <p:spPr bwMode="auto">
          <a:xfrm>
            <a:off x="1253491" y="3963391"/>
            <a:ext cx="422275" cy="341550"/>
          </a:xfrm>
          <a:custGeom>
            <a:avLst/>
            <a:gdLst>
              <a:gd name="connsiteX0" fmla="*/ 289069 w 578336"/>
              <a:gd name="connsiteY0" fmla="*/ 232824 h 467778"/>
              <a:gd name="connsiteX1" fmla="*/ 264499 w 578336"/>
              <a:gd name="connsiteY1" fmla="*/ 301328 h 467778"/>
              <a:gd name="connsiteX2" fmla="*/ 313640 w 578336"/>
              <a:gd name="connsiteY2" fmla="*/ 301328 h 467778"/>
              <a:gd name="connsiteX3" fmla="*/ 287823 w 578336"/>
              <a:gd name="connsiteY3" fmla="*/ 175426 h 467778"/>
              <a:gd name="connsiteX4" fmla="*/ 288980 w 578336"/>
              <a:gd name="connsiteY4" fmla="*/ 175426 h 467778"/>
              <a:gd name="connsiteX5" fmla="*/ 290672 w 578336"/>
              <a:gd name="connsiteY5" fmla="*/ 175515 h 467778"/>
              <a:gd name="connsiteX6" fmla="*/ 291740 w 578336"/>
              <a:gd name="connsiteY6" fmla="*/ 175604 h 467778"/>
              <a:gd name="connsiteX7" fmla="*/ 293343 w 578336"/>
              <a:gd name="connsiteY7" fmla="*/ 175959 h 467778"/>
              <a:gd name="connsiteX8" fmla="*/ 293966 w 578336"/>
              <a:gd name="connsiteY8" fmla="*/ 176137 h 467778"/>
              <a:gd name="connsiteX9" fmla="*/ 294589 w 578336"/>
              <a:gd name="connsiteY9" fmla="*/ 176315 h 467778"/>
              <a:gd name="connsiteX10" fmla="*/ 296013 w 578336"/>
              <a:gd name="connsiteY10" fmla="*/ 177025 h 467778"/>
              <a:gd name="connsiteX11" fmla="*/ 297082 w 578336"/>
              <a:gd name="connsiteY11" fmla="*/ 177736 h 467778"/>
              <a:gd name="connsiteX12" fmla="*/ 298239 w 578336"/>
              <a:gd name="connsiteY12" fmla="*/ 178625 h 467778"/>
              <a:gd name="connsiteX13" fmla="*/ 299307 w 578336"/>
              <a:gd name="connsiteY13" fmla="*/ 179513 h 467778"/>
              <a:gd name="connsiteX14" fmla="*/ 300286 w 578336"/>
              <a:gd name="connsiteY14" fmla="*/ 180580 h 467778"/>
              <a:gd name="connsiteX15" fmla="*/ 301088 w 578336"/>
              <a:gd name="connsiteY15" fmla="*/ 181823 h 467778"/>
              <a:gd name="connsiteX16" fmla="*/ 301800 w 578336"/>
              <a:gd name="connsiteY16" fmla="*/ 182978 h 467778"/>
              <a:gd name="connsiteX17" fmla="*/ 302512 w 578336"/>
              <a:gd name="connsiteY17" fmla="*/ 184400 h 467778"/>
              <a:gd name="connsiteX18" fmla="*/ 302779 w 578336"/>
              <a:gd name="connsiteY18" fmla="*/ 185022 h 467778"/>
              <a:gd name="connsiteX19" fmla="*/ 369101 w 578336"/>
              <a:gd name="connsiteY19" fmla="*/ 369922 h 467778"/>
              <a:gd name="connsiteX20" fmla="*/ 360288 w 578336"/>
              <a:gd name="connsiteY20" fmla="*/ 388492 h 467778"/>
              <a:gd name="connsiteX21" fmla="*/ 355481 w 578336"/>
              <a:gd name="connsiteY21" fmla="*/ 389380 h 467778"/>
              <a:gd name="connsiteX22" fmla="*/ 341771 w 578336"/>
              <a:gd name="connsiteY22" fmla="*/ 379784 h 467778"/>
              <a:gd name="connsiteX23" fmla="*/ 324145 w 578336"/>
              <a:gd name="connsiteY23" fmla="*/ 330472 h 467778"/>
              <a:gd name="connsiteX24" fmla="*/ 254172 w 578336"/>
              <a:gd name="connsiteY24" fmla="*/ 330472 h 467778"/>
              <a:gd name="connsiteX25" fmla="*/ 236546 w 578336"/>
              <a:gd name="connsiteY25" fmla="*/ 379784 h 467778"/>
              <a:gd name="connsiteX26" fmla="*/ 222836 w 578336"/>
              <a:gd name="connsiteY26" fmla="*/ 389380 h 467778"/>
              <a:gd name="connsiteX27" fmla="*/ 218029 w 578336"/>
              <a:gd name="connsiteY27" fmla="*/ 388492 h 467778"/>
              <a:gd name="connsiteX28" fmla="*/ 209216 w 578336"/>
              <a:gd name="connsiteY28" fmla="*/ 369922 h 467778"/>
              <a:gd name="connsiteX29" fmla="*/ 275449 w 578336"/>
              <a:gd name="connsiteY29" fmla="*/ 185022 h 467778"/>
              <a:gd name="connsiteX30" fmla="*/ 275716 w 578336"/>
              <a:gd name="connsiteY30" fmla="*/ 184400 h 467778"/>
              <a:gd name="connsiteX31" fmla="*/ 276428 w 578336"/>
              <a:gd name="connsiteY31" fmla="*/ 182978 h 467778"/>
              <a:gd name="connsiteX32" fmla="*/ 277140 w 578336"/>
              <a:gd name="connsiteY32" fmla="*/ 181823 h 467778"/>
              <a:gd name="connsiteX33" fmla="*/ 277942 w 578336"/>
              <a:gd name="connsiteY33" fmla="*/ 180580 h 467778"/>
              <a:gd name="connsiteX34" fmla="*/ 278921 w 578336"/>
              <a:gd name="connsiteY34" fmla="*/ 179513 h 467778"/>
              <a:gd name="connsiteX35" fmla="*/ 279989 w 578336"/>
              <a:gd name="connsiteY35" fmla="*/ 178625 h 467778"/>
              <a:gd name="connsiteX36" fmla="*/ 281057 w 578336"/>
              <a:gd name="connsiteY36" fmla="*/ 177736 h 467778"/>
              <a:gd name="connsiteX37" fmla="*/ 282215 w 578336"/>
              <a:gd name="connsiteY37" fmla="*/ 177025 h 467778"/>
              <a:gd name="connsiteX38" fmla="*/ 283550 w 578336"/>
              <a:gd name="connsiteY38" fmla="*/ 176492 h 467778"/>
              <a:gd name="connsiteX39" fmla="*/ 284084 w 578336"/>
              <a:gd name="connsiteY39" fmla="*/ 176137 h 467778"/>
              <a:gd name="connsiteX40" fmla="*/ 284796 w 578336"/>
              <a:gd name="connsiteY40" fmla="*/ 175959 h 467778"/>
              <a:gd name="connsiteX41" fmla="*/ 286221 w 578336"/>
              <a:gd name="connsiteY41" fmla="*/ 175604 h 467778"/>
              <a:gd name="connsiteX42" fmla="*/ 287823 w 578336"/>
              <a:gd name="connsiteY42" fmla="*/ 175426 h 467778"/>
              <a:gd name="connsiteX43" fmla="*/ 29104 w 578336"/>
              <a:gd name="connsiteY43" fmla="*/ 138805 h 467778"/>
              <a:gd name="connsiteX44" fmla="*/ 29104 w 578336"/>
              <a:gd name="connsiteY44" fmla="*/ 424057 h 467778"/>
              <a:gd name="connsiteX45" fmla="*/ 43700 w 578336"/>
              <a:gd name="connsiteY45" fmla="*/ 438809 h 467778"/>
              <a:gd name="connsiteX46" fmla="*/ 534547 w 578336"/>
              <a:gd name="connsiteY46" fmla="*/ 438809 h 467778"/>
              <a:gd name="connsiteX47" fmla="*/ 549232 w 578336"/>
              <a:gd name="connsiteY47" fmla="*/ 424235 h 467778"/>
              <a:gd name="connsiteX48" fmla="*/ 549232 w 578336"/>
              <a:gd name="connsiteY48" fmla="*/ 138805 h 467778"/>
              <a:gd name="connsiteX49" fmla="*/ 179222 w 578336"/>
              <a:gd name="connsiteY49" fmla="*/ 54916 h 467778"/>
              <a:gd name="connsiteX50" fmla="*/ 189557 w 578336"/>
              <a:gd name="connsiteY50" fmla="*/ 58987 h 467778"/>
              <a:gd name="connsiteX51" fmla="*/ 193825 w 578336"/>
              <a:gd name="connsiteY51" fmla="*/ 69309 h 467778"/>
              <a:gd name="connsiteX52" fmla="*/ 189557 w 578336"/>
              <a:gd name="connsiteY52" fmla="*/ 79631 h 467778"/>
              <a:gd name="connsiteX53" fmla="*/ 179244 w 578336"/>
              <a:gd name="connsiteY53" fmla="*/ 83902 h 467778"/>
              <a:gd name="connsiteX54" fmla="*/ 169020 w 578336"/>
              <a:gd name="connsiteY54" fmla="*/ 79631 h 467778"/>
              <a:gd name="connsiteX55" fmla="*/ 164752 w 578336"/>
              <a:gd name="connsiteY55" fmla="*/ 69309 h 467778"/>
              <a:gd name="connsiteX56" fmla="*/ 169020 w 578336"/>
              <a:gd name="connsiteY56" fmla="*/ 58987 h 467778"/>
              <a:gd name="connsiteX57" fmla="*/ 179222 w 578336"/>
              <a:gd name="connsiteY57" fmla="*/ 54916 h 467778"/>
              <a:gd name="connsiteX58" fmla="*/ 124393 w 578336"/>
              <a:gd name="connsiteY58" fmla="*/ 54916 h 467778"/>
              <a:gd name="connsiteX59" fmla="*/ 134728 w 578336"/>
              <a:gd name="connsiteY59" fmla="*/ 58987 h 467778"/>
              <a:gd name="connsiteX60" fmla="*/ 138996 w 578336"/>
              <a:gd name="connsiteY60" fmla="*/ 69309 h 467778"/>
              <a:gd name="connsiteX61" fmla="*/ 134728 w 578336"/>
              <a:gd name="connsiteY61" fmla="*/ 79631 h 467778"/>
              <a:gd name="connsiteX62" fmla="*/ 124415 w 578336"/>
              <a:gd name="connsiteY62" fmla="*/ 83902 h 467778"/>
              <a:gd name="connsiteX63" fmla="*/ 114191 w 578336"/>
              <a:gd name="connsiteY63" fmla="*/ 79631 h 467778"/>
              <a:gd name="connsiteX64" fmla="*/ 109923 w 578336"/>
              <a:gd name="connsiteY64" fmla="*/ 69309 h 467778"/>
              <a:gd name="connsiteX65" fmla="*/ 114191 w 578336"/>
              <a:gd name="connsiteY65" fmla="*/ 58987 h 467778"/>
              <a:gd name="connsiteX66" fmla="*/ 124393 w 578336"/>
              <a:gd name="connsiteY66" fmla="*/ 54916 h 467778"/>
              <a:gd name="connsiteX67" fmla="*/ 69450 w 578336"/>
              <a:gd name="connsiteY67" fmla="*/ 54916 h 467778"/>
              <a:gd name="connsiteX68" fmla="*/ 79677 w 578336"/>
              <a:gd name="connsiteY68" fmla="*/ 58987 h 467778"/>
              <a:gd name="connsiteX69" fmla="*/ 83955 w 578336"/>
              <a:gd name="connsiteY69" fmla="*/ 69309 h 467778"/>
              <a:gd name="connsiteX70" fmla="*/ 79677 w 578336"/>
              <a:gd name="connsiteY70" fmla="*/ 79631 h 467778"/>
              <a:gd name="connsiteX71" fmla="*/ 69338 w 578336"/>
              <a:gd name="connsiteY71" fmla="*/ 83902 h 467778"/>
              <a:gd name="connsiteX72" fmla="*/ 59089 w 578336"/>
              <a:gd name="connsiteY72" fmla="*/ 79631 h 467778"/>
              <a:gd name="connsiteX73" fmla="*/ 54811 w 578336"/>
              <a:gd name="connsiteY73" fmla="*/ 69309 h 467778"/>
              <a:gd name="connsiteX74" fmla="*/ 59089 w 578336"/>
              <a:gd name="connsiteY74" fmla="*/ 58987 h 467778"/>
              <a:gd name="connsiteX75" fmla="*/ 69450 w 578336"/>
              <a:gd name="connsiteY75" fmla="*/ 54916 h 467778"/>
              <a:gd name="connsiteX76" fmla="*/ 43700 w 578336"/>
              <a:gd name="connsiteY76" fmla="*/ 29058 h 467778"/>
              <a:gd name="connsiteX77" fmla="*/ 29015 w 578336"/>
              <a:gd name="connsiteY77" fmla="*/ 43721 h 467778"/>
              <a:gd name="connsiteX78" fmla="*/ 29015 w 578336"/>
              <a:gd name="connsiteY78" fmla="*/ 109746 h 467778"/>
              <a:gd name="connsiteX79" fmla="*/ 549232 w 578336"/>
              <a:gd name="connsiteY79" fmla="*/ 109746 h 467778"/>
              <a:gd name="connsiteX80" fmla="*/ 549232 w 578336"/>
              <a:gd name="connsiteY80" fmla="*/ 43721 h 467778"/>
              <a:gd name="connsiteX81" fmla="*/ 534636 w 578336"/>
              <a:gd name="connsiteY81" fmla="*/ 29058 h 467778"/>
              <a:gd name="connsiteX82" fmla="*/ 43700 w 578336"/>
              <a:gd name="connsiteY82" fmla="*/ 0 h 467778"/>
              <a:gd name="connsiteX83" fmla="*/ 534636 w 578336"/>
              <a:gd name="connsiteY83" fmla="*/ 0 h 467778"/>
              <a:gd name="connsiteX84" fmla="*/ 578336 w 578336"/>
              <a:gd name="connsiteY84" fmla="*/ 43721 h 467778"/>
              <a:gd name="connsiteX85" fmla="*/ 578336 w 578336"/>
              <a:gd name="connsiteY85" fmla="*/ 424057 h 467778"/>
              <a:gd name="connsiteX86" fmla="*/ 534636 w 578336"/>
              <a:gd name="connsiteY86" fmla="*/ 467778 h 467778"/>
              <a:gd name="connsiteX87" fmla="*/ 43700 w 578336"/>
              <a:gd name="connsiteY87" fmla="*/ 467778 h 467778"/>
              <a:gd name="connsiteX88" fmla="*/ 0 w 578336"/>
              <a:gd name="connsiteY88" fmla="*/ 424235 h 467778"/>
              <a:gd name="connsiteX89" fmla="*/ 0 w 578336"/>
              <a:gd name="connsiteY89" fmla="*/ 43721 h 467778"/>
              <a:gd name="connsiteX90" fmla="*/ 43700 w 578336"/>
              <a:gd name="connsiteY90" fmla="*/ 0 h 467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78336" h="467778">
                <a:moveTo>
                  <a:pt x="289069" y="232824"/>
                </a:moveTo>
                <a:lnTo>
                  <a:pt x="264499" y="301328"/>
                </a:lnTo>
                <a:lnTo>
                  <a:pt x="313640" y="301328"/>
                </a:lnTo>
                <a:close/>
                <a:moveTo>
                  <a:pt x="287823" y="175426"/>
                </a:moveTo>
                <a:lnTo>
                  <a:pt x="288980" y="175426"/>
                </a:lnTo>
                <a:cubicBezTo>
                  <a:pt x="289604" y="175426"/>
                  <a:pt x="290049" y="175515"/>
                  <a:pt x="290672" y="175515"/>
                </a:cubicBezTo>
                <a:cubicBezTo>
                  <a:pt x="291028" y="175515"/>
                  <a:pt x="291384" y="175515"/>
                  <a:pt x="291740" y="175604"/>
                </a:cubicBezTo>
                <a:cubicBezTo>
                  <a:pt x="292274" y="175604"/>
                  <a:pt x="292808" y="175870"/>
                  <a:pt x="293343" y="175959"/>
                </a:cubicBezTo>
                <a:cubicBezTo>
                  <a:pt x="293610" y="175959"/>
                  <a:pt x="293699" y="175959"/>
                  <a:pt x="293966" y="176137"/>
                </a:cubicBezTo>
                <a:cubicBezTo>
                  <a:pt x="294233" y="176137"/>
                  <a:pt x="294322" y="176226"/>
                  <a:pt x="294589" y="176315"/>
                </a:cubicBezTo>
                <a:lnTo>
                  <a:pt x="296013" y="177025"/>
                </a:lnTo>
                <a:lnTo>
                  <a:pt x="297082" y="177736"/>
                </a:lnTo>
                <a:cubicBezTo>
                  <a:pt x="297527" y="178003"/>
                  <a:pt x="297883" y="178269"/>
                  <a:pt x="298239" y="178625"/>
                </a:cubicBezTo>
                <a:cubicBezTo>
                  <a:pt x="298595" y="178980"/>
                  <a:pt x="298951" y="179158"/>
                  <a:pt x="299307" y="179513"/>
                </a:cubicBezTo>
                <a:cubicBezTo>
                  <a:pt x="299663" y="179869"/>
                  <a:pt x="299930" y="180224"/>
                  <a:pt x="300286" y="180580"/>
                </a:cubicBezTo>
                <a:cubicBezTo>
                  <a:pt x="300464" y="181113"/>
                  <a:pt x="300821" y="181468"/>
                  <a:pt x="301088" y="181823"/>
                </a:cubicBezTo>
                <a:cubicBezTo>
                  <a:pt x="301355" y="182179"/>
                  <a:pt x="301533" y="182623"/>
                  <a:pt x="301800" y="182978"/>
                </a:cubicBezTo>
                <a:lnTo>
                  <a:pt x="302512" y="184400"/>
                </a:lnTo>
                <a:cubicBezTo>
                  <a:pt x="302512" y="184667"/>
                  <a:pt x="302601" y="184756"/>
                  <a:pt x="302779" y="185022"/>
                </a:cubicBezTo>
                <a:lnTo>
                  <a:pt x="369101" y="369922"/>
                </a:lnTo>
                <a:cubicBezTo>
                  <a:pt x="371861" y="377474"/>
                  <a:pt x="367944" y="385826"/>
                  <a:pt x="360288" y="388492"/>
                </a:cubicBezTo>
                <a:cubicBezTo>
                  <a:pt x="358775" y="389114"/>
                  <a:pt x="357083" y="389380"/>
                  <a:pt x="355481" y="389380"/>
                </a:cubicBezTo>
                <a:cubicBezTo>
                  <a:pt x="349516" y="389380"/>
                  <a:pt x="343908" y="385648"/>
                  <a:pt x="341771" y="379784"/>
                </a:cubicBezTo>
                <a:lnTo>
                  <a:pt x="324145" y="330472"/>
                </a:lnTo>
                <a:lnTo>
                  <a:pt x="254172" y="330472"/>
                </a:lnTo>
                <a:lnTo>
                  <a:pt x="236546" y="379784"/>
                </a:lnTo>
                <a:cubicBezTo>
                  <a:pt x="234409" y="385648"/>
                  <a:pt x="228801" y="389380"/>
                  <a:pt x="222836" y="389380"/>
                </a:cubicBezTo>
                <a:cubicBezTo>
                  <a:pt x="221323" y="389380"/>
                  <a:pt x="219631" y="389114"/>
                  <a:pt x="218029" y="388492"/>
                </a:cubicBezTo>
                <a:cubicBezTo>
                  <a:pt x="210373" y="385826"/>
                  <a:pt x="206456" y="377474"/>
                  <a:pt x="209216" y="369922"/>
                </a:cubicBezTo>
                <a:lnTo>
                  <a:pt x="275449" y="185022"/>
                </a:lnTo>
                <a:cubicBezTo>
                  <a:pt x="275449" y="184756"/>
                  <a:pt x="275538" y="184667"/>
                  <a:pt x="275716" y="184400"/>
                </a:cubicBezTo>
                <a:lnTo>
                  <a:pt x="276428" y="182978"/>
                </a:lnTo>
                <a:cubicBezTo>
                  <a:pt x="276606" y="182534"/>
                  <a:pt x="276873" y="182179"/>
                  <a:pt x="277140" y="181823"/>
                </a:cubicBezTo>
                <a:cubicBezTo>
                  <a:pt x="277318" y="181290"/>
                  <a:pt x="277585" y="180935"/>
                  <a:pt x="277942" y="180580"/>
                </a:cubicBezTo>
                <a:cubicBezTo>
                  <a:pt x="278298" y="180224"/>
                  <a:pt x="278565" y="179869"/>
                  <a:pt x="278921" y="179513"/>
                </a:cubicBezTo>
                <a:cubicBezTo>
                  <a:pt x="279277" y="179158"/>
                  <a:pt x="279633" y="178980"/>
                  <a:pt x="279989" y="178625"/>
                </a:cubicBezTo>
                <a:cubicBezTo>
                  <a:pt x="280345" y="178358"/>
                  <a:pt x="280701" y="178003"/>
                  <a:pt x="281057" y="177736"/>
                </a:cubicBezTo>
                <a:cubicBezTo>
                  <a:pt x="281413" y="177559"/>
                  <a:pt x="281770" y="177292"/>
                  <a:pt x="282215" y="177025"/>
                </a:cubicBezTo>
                <a:cubicBezTo>
                  <a:pt x="282571" y="176848"/>
                  <a:pt x="283016" y="176670"/>
                  <a:pt x="283550" y="176492"/>
                </a:cubicBezTo>
                <a:cubicBezTo>
                  <a:pt x="283639" y="176315"/>
                  <a:pt x="283906" y="176226"/>
                  <a:pt x="284084" y="176137"/>
                </a:cubicBezTo>
                <a:cubicBezTo>
                  <a:pt x="284351" y="176137"/>
                  <a:pt x="284618" y="176137"/>
                  <a:pt x="284796" y="175959"/>
                </a:cubicBezTo>
                <a:lnTo>
                  <a:pt x="286221" y="175604"/>
                </a:lnTo>
                <a:cubicBezTo>
                  <a:pt x="286844" y="175515"/>
                  <a:pt x="287289" y="175426"/>
                  <a:pt x="287823" y="175426"/>
                </a:cubicBezTo>
                <a:close/>
                <a:moveTo>
                  <a:pt x="29104" y="138805"/>
                </a:moveTo>
                <a:lnTo>
                  <a:pt x="29104" y="424057"/>
                </a:lnTo>
                <a:cubicBezTo>
                  <a:pt x="29104" y="432233"/>
                  <a:pt x="35601" y="438809"/>
                  <a:pt x="43700" y="438809"/>
                </a:cubicBezTo>
                <a:lnTo>
                  <a:pt x="534547" y="438809"/>
                </a:lnTo>
                <a:cubicBezTo>
                  <a:pt x="542557" y="438809"/>
                  <a:pt x="549232" y="432144"/>
                  <a:pt x="549232" y="424235"/>
                </a:cubicBezTo>
                <a:lnTo>
                  <a:pt x="549232" y="138805"/>
                </a:lnTo>
                <a:close/>
                <a:moveTo>
                  <a:pt x="179222" y="54916"/>
                </a:moveTo>
                <a:cubicBezTo>
                  <a:pt x="183000" y="54916"/>
                  <a:pt x="186801" y="56273"/>
                  <a:pt x="189557" y="58987"/>
                </a:cubicBezTo>
                <a:cubicBezTo>
                  <a:pt x="192225" y="61745"/>
                  <a:pt x="193825" y="65571"/>
                  <a:pt x="193825" y="69309"/>
                </a:cubicBezTo>
                <a:cubicBezTo>
                  <a:pt x="193825" y="73224"/>
                  <a:pt x="192225" y="76961"/>
                  <a:pt x="189557" y="79631"/>
                </a:cubicBezTo>
                <a:cubicBezTo>
                  <a:pt x="186801" y="82389"/>
                  <a:pt x="182978" y="83902"/>
                  <a:pt x="179244" y="83902"/>
                </a:cubicBezTo>
                <a:cubicBezTo>
                  <a:pt x="175421" y="83902"/>
                  <a:pt x="171598" y="82389"/>
                  <a:pt x="169020" y="79631"/>
                </a:cubicBezTo>
                <a:cubicBezTo>
                  <a:pt x="166263" y="76961"/>
                  <a:pt x="164752" y="73135"/>
                  <a:pt x="164752" y="69309"/>
                </a:cubicBezTo>
                <a:cubicBezTo>
                  <a:pt x="164752" y="65394"/>
                  <a:pt x="166263" y="61745"/>
                  <a:pt x="169020" y="58987"/>
                </a:cubicBezTo>
                <a:cubicBezTo>
                  <a:pt x="171687" y="56273"/>
                  <a:pt x="175443" y="54916"/>
                  <a:pt x="179222" y="54916"/>
                </a:cubicBezTo>
                <a:close/>
                <a:moveTo>
                  <a:pt x="124393" y="54916"/>
                </a:moveTo>
                <a:cubicBezTo>
                  <a:pt x="128171" y="54916"/>
                  <a:pt x="131972" y="56273"/>
                  <a:pt x="134728" y="58987"/>
                </a:cubicBezTo>
                <a:cubicBezTo>
                  <a:pt x="137396" y="61745"/>
                  <a:pt x="138996" y="65571"/>
                  <a:pt x="138996" y="69309"/>
                </a:cubicBezTo>
                <a:cubicBezTo>
                  <a:pt x="138996" y="73135"/>
                  <a:pt x="137396" y="76961"/>
                  <a:pt x="134728" y="79631"/>
                </a:cubicBezTo>
                <a:cubicBezTo>
                  <a:pt x="131972" y="82389"/>
                  <a:pt x="128149" y="83902"/>
                  <a:pt x="124415" y="83902"/>
                </a:cubicBezTo>
                <a:cubicBezTo>
                  <a:pt x="120503" y="83902"/>
                  <a:pt x="116769" y="82389"/>
                  <a:pt x="114191" y="79631"/>
                </a:cubicBezTo>
                <a:cubicBezTo>
                  <a:pt x="111434" y="76961"/>
                  <a:pt x="109923" y="73135"/>
                  <a:pt x="109923" y="69309"/>
                </a:cubicBezTo>
                <a:cubicBezTo>
                  <a:pt x="109923" y="65394"/>
                  <a:pt x="111434" y="61745"/>
                  <a:pt x="114191" y="58987"/>
                </a:cubicBezTo>
                <a:cubicBezTo>
                  <a:pt x="116858" y="56273"/>
                  <a:pt x="120614" y="54916"/>
                  <a:pt x="124393" y="54916"/>
                </a:cubicBezTo>
                <a:close/>
                <a:moveTo>
                  <a:pt x="69450" y="54916"/>
                </a:moveTo>
                <a:cubicBezTo>
                  <a:pt x="73238" y="54916"/>
                  <a:pt x="77003" y="56273"/>
                  <a:pt x="79677" y="58987"/>
                </a:cubicBezTo>
                <a:cubicBezTo>
                  <a:pt x="82440" y="61745"/>
                  <a:pt x="83955" y="65571"/>
                  <a:pt x="83955" y="69309"/>
                </a:cubicBezTo>
                <a:cubicBezTo>
                  <a:pt x="83955" y="73224"/>
                  <a:pt x="82440" y="76961"/>
                  <a:pt x="79677" y="79631"/>
                </a:cubicBezTo>
                <a:cubicBezTo>
                  <a:pt x="76914" y="82389"/>
                  <a:pt x="73171" y="83902"/>
                  <a:pt x="69338" y="83902"/>
                </a:cubicBezTo>
                <a:cubicBezTo>
                  <a:pt x="65684" y="83902"/>
                  <a:pt x="61852" y="82389"/>
                  <a:pt x="59089" y="79631"/>
                </a:cubicBezTo>
                <a:cubicBezTo>
                  <a:pt x="56415" y="76961"/>
                  <a:pt x="54811" y="73135"/>
                  <a:pt x="54811" y="69309"/>
                </a:cubicBezTo>
                <a:cubicBezTo>
                  <a:pt x="54811" y="65394"/>
                  <a:pt x="56415" y="61745"/>
                  <a:pt x="59089" y="58987"/>
                </a:cubicBezTo>
                <a:cubicBezTo>
                  <a:pt x="61852" y="56273"/>
                  <a:pt x="65662" y="54916"/>
                  <a:pt x="69450" y="54916"/>
                </a:cubicBezTo>
                <a:close/>
                <a:moveTo>
                  <a:pt x="43700" y="29058"/>
                </a:moveTo>
                <a:cubicBezTo>
                  <a:pt x="35601" y="29058"/>
                  <a:pt x="29015" y="35723"/>
                  <a:pt x="29015" y="43721"/>
                </a:cubicBezTo>
                <a:lnTo>
                  <a:pt x="29015" y="109746"/>
                </a:lnTo>
                <a:lnTo>
                  <a:pt x="549232" y="109746"/>
                </a:lnTo>
                <a:lnTo>
                  <a:pt x="549232" y="43721"/>
                </a:lnTo>
                <a:cubicBezTo>
                  <a:pt x="549232" y="35545"/>
                  <a:pt x="542735" y="29058"/>
                  <a:pt x="534636" y="29058"/>
                </a:cubicBezTo>
                <a:close/>
                <a:moveTo>
                  <a:pt x="43700" y="0"/>
                </a:moveTo>
                <a:lnTo>
                  <a:pt x="534636" y="0"/>
                </a:lnTo>
                <a:cubicBezTo>
                  <a:pt x="558756" y="0"/>
                  <a:pt x="578336" y="19728"/>
                  <a:pt x="578336" y="43721"/>
                </a:cubicBezTo>
                <a:lnTo>
                  <a:pt x="578336" y="424057"/>
                </a:lnTo>
                <a:cubicBezTo>
                  <a:pt x="578336" y="448228"/>
                  <a:pt x="558756" y="467778"/>
                  <a:pt x="534636" y="467778"/>
                </a:cubicBezTo>
                <a:lnTo>
                  <a:pt x="43700" y="467778"/>
                </a:lnTo>
                <a:cubicBezTo>
                  <a:pt x="19580" y="467778"/>
                  <a:pt x="-89" y="448228"/>
                  <a:pt x="0" y="424235"/>
                </a:cubicBezTo>
                <a:lnTo>
                  <a:pt x="0" y="43721"/>
                </a:lnTo>
                <a:cubicBezTo>
                  <a:pt x="0" y="19550"/>
                  <a:pt x="19580" y="0"/>
                  <a:pt x="437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121917" tIns="60958" rIns="121917" bIns="60958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Manrope SemiBold" charset="0"/>
            </a:endParaRPr>
          </a:p>
        </p:txBody>
      </p:sp>
      <p:cxnSp>
        <p:nvCxnSpPr>
          <p:cNvPr id="14" name="图形"/>
          <p:cNvCxnSpPr/>
          <p:nvPr/>
        </p:nvCxnSpPr>
        <p:spPr>
          <a:xfrm>
            <a:off x="1116648" y="2790823"/>
            <a:ext cx="13106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图形"/>
          <p:cNvCxnSpPr>
            <a:stCxn id="26" idx="4"/>
          </p:cNvCxnSpPr>
          <p:nvPr/>
        </p:nvCxnSpPr>
        <p:spPr>
          <a:xfrm>
            <a:off x="7476172" y="5399312"/>
            <a:ext cx="0" cy="31305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图形 27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9219602" y="3111336"/>
            <a:ext cx="2415820" cy="2778428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1116330" y="1367790"/>
            <a:ext cx="23202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solidFill>
                  <a:schemeClr val="accent3"/>
                </a:solidFill>
                <a:latin typeface="Arial Black" panose="020B0A04020102020204" charset="0"/>
                <a:cs typeface="Arial Black" panose="020B0A04020102020204" charset="0"/>
              </a:rPr>
              <a:t>Join Stream</a:t>
            </a:r>
            <a:endParaRPr lang="en-US" sz="2400">
              <a:solidFill>
                <a:schemeClr val="accent3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3" name="Picture 2" descr="Screenshot (24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0" y="1971040"/>
            <a:ext cx="8752205" cy="454914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1024584" y="225495"/>
            <a:ext cx="8208316" cy="76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400" dirty="0">
                <a:solidFill>
                  <a:srgbClr val="8887FC"/>
                </a:solidFill>
                <a:latin typeface="Roboto Black" panose="02000000000000000000" pitchFamily="2" charset="0"/>
                <a:cs typeface="Roboto Black" panose="02000000000000000000" pitchFamily="2" charset="0"/>
              </a:rPr>
              <a:t>Module 3</a:t>
            </a:r>
            <a:endParaRPr lang="en-US" altLang="zh-CN" sz="4400" dirty="0">
              <a:solidFill>
                <a:srgbClr val="8887FC"/>
              </a:solidFill>
              <a:latin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11" name="TextBox 25"/>
          <p:cNvSpPr txBox="1"/>
          <p:nvPr/>
        </p:nvSpPr>
        <p:spPr>
          <a:xfrm>
            <a:off x="1770051" y="4308172"/>
            <a:ext cx="111134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+mj-ea"/>
                <a:ea typeface="+mj-ea"/>
                <a:cs typeface="Roboto Black" panose="02000000000000000000" pitchFamily="2" charset="0"/>
              </a:rPr>
              <a:t>Your tite here</a:t>
            </a:r>
            <a:endParaRPr lang="zh-CN" altLang="en-US" sz="1600" dirty="0">
              <a:solidFill>
                <a:schemeClr val="bg1"/>
              </a:solidFill>
              <a:latin typeface="+mj-ea"/>
              <a:ea typeface="+mj-ea"/>
              <a:cs typeface="Roboto Black" panose="02000000000000000000" pitchFamily="2" charset="0"/>
            </a:endParaRPr>
          </a:p>
        </p:txBody>
      </p:sp>
      <p:sp>
        <p:nvSpPr>
          <p:cNvPr id="13" name="Freeform 44"/>
          <p:cNvSpPr>
            <a:spLocks noEditPoints="1"/>
          </p:cNvSpPr>
          <p:nvPr/>
        </p:nvSpPr>
        <p:spPr bwMode="auto">
          <a:xfrm>
            <a:off x="3118130" y="2877883"/>
            <a:ext cx="322331" cy="293942"/>
          </a:xfrm>
          <a:custGeom>
            <a:avLst/>
            <a:gdLst>
              <a:gd name="T0" fmla="*/ 5551 w 11946"/>
              <a:gd name="T1" fmla="*/ 10887 h 10891"/>
              <a:gd name="T2" fmla="*/ 1833 w 11946"/>
              <a:gd name="T3" fmla="*/ 10886 h 10891"/>
              <a:gd name="T4" fmla="*/ 2 w 11946"/>
              <a:gd name="T5" fmla="*/ 9045 h 10891"/>
              <a:gd name="T6" fmla="*/ 2 w 11946"/>
              <a:gd name="T7" fmla="*/ 1733 h 10891"/>
              <a:gd name="T8" fmla="*/ 1716 w 11946"/>
              <a:gd name="T9" fmla="*/ 8 h 10891"/>
              <a:gd name="T10" fmla="*/ 10181 w 11946"/>
              <a:gd name="T11" fmla="*/ 9 h 10891"/>
              <a:gd name="T12" fmla="*/ 11944 w 11946"/>
              <a:gd name="T13" fmla="*/ 1780 h 10891"/>
              <a:gd name="T14" fmla="*/ 11944 w 11946"/>
              <a:gd name="T15" fmla="*/ 9131 h 10891"/>
              <a:gd name="T16" fmla="*/ 10182 w 11946"/>
              <a:gd name="T17" fmla="*/ 10886 h 10891"/>
              <a:gd name="T18" fmla="*/ 5551 w 11946"/>
              <a:gd name="T19" fmla="*/ 10887 h 10891"/>
              <a:gd name="T20" fmla="*/ 10242 w 11946"/>
              <a:gd name="T21" fmla="*/ 10243 h 10891"/>
              <a:gd name="T22" fmla="*/ 11296 w 11946"/>
              <a:gd name="T23" fmla="*/ 9177 h 10891"/>
              <a:gd name="T24" fmla="*/ 11296 w 11946"/>
              <a:gd name="T25" fmla="*/ 1715 h 10891"/>
              <a:gd name="T26" fmla="*/ 10244 w 11946"/>
              <a:gd name="T27" fmla="*/ 648 h 10891"/>
              <a:gd name="T28" fmla="*/ 1707 w 11946"/>
              <a:gd name="T29" fmla="*/ 648 h 10891"/>
              <a:gd name="T30" fmla="*/ 653 w 11946"/>
              <a:gd name="T31" fmla="*/ 1714 h 10891"/>
              <a:gd name="T32" fmla="*/ 653 w 11946"/>
              <a:gd name="T33" fmla="*/ 9176 h 10891"/>
              <a:gd name="T34" fmla="*/ 1705 w 11946"/>
              <a:gd name="T35" fmla="*/ 10243 h 10891"/>
              <a:gd name="T36" fmla="*/ 5536 w 11946"/>
              <a:gd name="T37" fmla="*/ 10243 h 10891"/>
              <a:gd name="T38" fmla="*/ 10242 w 11946"/>
              <a:gd name="T39" fmla="*/ 10243 h 10891"/>
              <a:gd name="T40" fmla="*/ 7001 w 11946"/>
              <a:gd name="T41" fmla="*/ 3531 h 10891"/>
              <a:gd name="T42" fmla="*/ 7111 w 11946"/>
              <a:gd name="T43" fmla="*/ 2606 h 10891"/>
              <a:gd name="T44" fmla="*/ 8744 w 11946"/>
              <a:gd name="T45" fmla="*/ 1893 h 10891"/>
              <a:gd name="T46" fmla="*/ 10172 w 11946"/>
              <a:gd name="T47" fmla="*/ 2613 h 10891"/>
              <a:gd name="T48" fmla="*/ 10165 w 11946"/>
              <a:gd name="T49" fmla="*/ 4516 h 10891"/>
              <a:gd name="T50" fmla="*/ 8457 w 11946"/>
              <a:gd name="T51" fmla="*/ 5232 h 10891"/>
              <a:gd name="T52" fmla="*/ 7104 w 11946"/>
              <a:gd name="T53" fmla="*/ 4487 h 10891"/>
              <a:gd name="T54" fmla="*/ 7001 w 11946"/>
              <a:gd name="T55" fmla="*/ 3531 h 10891"/>
              <a:gd name="T56" fmla="*/ 7649 w 11946"/>
              <a:gd name="T57" fmla="*/ 3544 h 10891"/>
              <a:gd name="T58" fmla="*/ 8691 w 11946"/>
              <a:gd name="T59" fmla="*/ 4581 h 10891"/>
              <a:gd name="T60" fmla="*/ 8957 w 11946"/>
              <a:gd name="T61" fmla="*/ 4580 h 10891"/>
              <a:gd name="T62" fmla="*/ 9659 w 11946"/>
              <a:gd name="T63" fmla="*/ 4029 h 10891"/>
              <a:gd name="T64" fmla="*/ 9324 w 11946"/>
              <a:gd name="T65" fmla="*/ 2603 h 10891"/>
              <a:gd name="T66" fmla="*/ 9065 w 11946"/>
              <a:gd name="T67" fmla="*/ 2555 h 10891"/>
              <a:gd name="T68" fmla="*/ 8228 w 11946"/>
              <a:gd name="T69" fmla="*/ 2555 h 10891"/>
              <a:gd name="T70" fmla="*/ 7651 w 11946"/>
              <a:gd name="T71" fmla="*/ 3126 h 10891"/>
              <a:gd name="T72" fmla="*/ 7649 w 11946"/>
              <a:gd name="T73" fmla="*/ 3544 h 10891"/>
              <a:gd name="T74" fmla="*/ 3659 w 11946"/>
              <a:gd name="T75" fmla="*/ 8754 h 10891"/>
              <a:gd name="T76" fmla="*/ 2278 w 11946"/>
              <a:gd name="T77" fmla="*/ 8753 h 10891"/>
              <a:gd name="T78" fmla="*/ 1935 w 11946"/>
              <a:gd name="T79" fmla="*/ 8737 h 10891"/>
              <a:gd name="T80" fmla="*/ 1636 w 11946"/>
              <a:gd name="T81" fmla="*/ 8439 h 10891"/>
              <a:gd name="T82" fmla="*/ 1948 w 11946"/>
              <a:gd name="T83" fmla="*/ 8119 h 10891"/>
              <a:gd name="T84" fmla="*/ 6235 w 11946"/>
              <a:gd name="T85" fmla="*/ 8119 h 10891"/>
              <a:gd name="T86" fmla="*/ 6528 w 11946"/>
              <a:gd name="T87" fmla="*/ 8412 h 10891"/>
              <a:gd name="T88" fmla="*/ 6220 w 11946"/>
              <a:gd name="T89" fmla="*/ 8736 h 10891"/>
              <a:gd name="T90" fmla="*/ 5341 w 11946"/>
              <a:gd name="T91" fmla="*/ 8753 h 10891"/>
              <a:gd name="T92" fmla="*/ 3659 w 11946"/>
              <a:gd name="T93" fmla="*/ 8754 h 10891"/>
              <a:gd name="T94" fmla="*/ 2136 w 11946"/>
              <a:gd name="T95" fmla="*/ 7387 h 10891"/>
              <a:gd name="T96" fmla="*/ 1642 w 11946"/>
              <a:gd name="T97" fmla="*/ 7055 h 10891"/>
              <a:gd name="T98" fmla="*/ 2129 w 11946"/>
              <a:gd name="T99" fmla="*/ 6748 h 10891"/>
              <a:gd name="T100" fmla="*/ 6027 w 11946"/>
              <a:gd name="T101" fmla="*/ 6747 h 10891"/>
              <a:gd name="T102" fmla="*/ 6517 w 11946"/>
              <a:gd name="T103" fmla="*/ 7088 h 10891"/>
              <a:gd name="T104" fmla="*/ 6034 w 11946"/>
              <a:gd name="T105" fmla="*/ 7386 h 10891"/>
              <a:gd name="T106" fmla="*/ 3666 w 11946"/>
              <a:gd name="T107" fmla="*/ 7387 h 10891"/>
              <a:gd name="T108" fmla="*/ 2136 w 11946"/>
              <a:gd name="T109" fmla="*/ 7387 h 108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1946" h="10891">
                <a:moveTo>
                  <a:pt x="5551" y="10887"/>
                </a:moveTo>
                <a:cubicBezTo>
                  <a:pt x="4045" y="10887"/>
                  <a:pt x="3339" y="10888"/>
                  <a:pt x="1833" y="10886"/>
                </a:cubicBezTo>
                <a:cubicBezTo>
                  <a:pt x="528" y="10884"/>
                  <a:pt x="3" y="10354"/>
                  <a:pt x="2" y="9045"/>
                </a:cubicBezTo>
                <a:cubicBezTo>
                  <a:pt x="2" y="6607"/>
                  <a:pt x="0" y="4171"/>
                  <a:pt x="2" y="1733"/>
                </a:cubicBezTo>
                <a:cubicBezTo>
                  <a:pt x="3" y="580"/>
                  <a:pt x="558" y="11"/>
                  <a:pt x="1716" y="8"/>
                </a:cubicBezTo>
                <a:cubicBezTo>
                  <a:pt x="4804" y="1"/>
                  <a:pt x="7093" y="0"/>
                  <a:pt x="10181" y="9"/>
                </a:cubicBezTo>
                <a:cubicBezTo>
                  <a:pt x="11370" y="12"/>
                  <a:pt x="11944" y="601"/>
                  <a:pt x="11944" y="1780"/>
                </a:cubicBezTo>
                <a:cubicBezTo>
                  <a:pt x="11946" y="4231"/>
                  <a:pt x="11946" y="6680"/>
                  <a:pt x="11944" y="9131"/>
                </a:cubicBezTo>
                <a:cubicBezTo>
                  <a:pt x="11944" y="10329"/>
                  <a:pt x="11392" y="10882"/>
                  <a:pt x="10182" y="10886"/>
                </a:cubicBezTo>
                <a:cubicBezTo>
                  <a:pt x="8639" y="10891"/>
                  <a:pt x="7095" y="10887"/>
                  <a:pt x="5551" y="10887"/>
                </a:cubicBezTo>
                <a:close/>
                <a:moveTo>
                  <a:pt x="10242" y="10243"/>
                </a:moveTo>
                <a:cubicBezTo>
                  <a:pt x="11017" y="10241"/>
                  <a:pt x="11295" y="9959"/>
                  <a:pt x="11296" y="9177"/>
                </a:cubicBezTo>
                <a:lnTo>
                  <a:pt x="11296" y="1715"/>
                </a:lnTo>
                <a:cubicBezTo>
                  <a:pt x="11296" y="933"/>
                  <a:pt x="11018" y="648"/>
                  <a:pt x="10244" y="648"/>
                </a:cubicBezTo>
                <a:cubicBezTo>
                  <a:pt x="7132" y="647"/>
                  <a:pt x="4819" y="647"/>
                  <a:pt x="1707" y="648"/>
                </a:cubicBezTo>
                <a:cubicBezTo>
                  <a:pt x="932" y="649"/>
                  <a:pt x="654" y="932"/>
                  <a:pt x="653" y="1714"/>
                </a:cubicBezTo>
                <a:lnTo>
                  <a:pt x="653" y="9176"/>
                </a:lnTo>
                <a:cubicBezTo>
                  <a:pt x="653" y="9959"/>
                  <a:pt x="931" y="10242"/>
                  <a:pt x="1705" y="10243"/>
                </a:cubicBezTo>
                <a:cubicBezTo>
                  <a:pt x="3248" y="10245"/>
                  <a:pt x="3992" y="10243"/>
                  <a:pt x="5536" y="10243"/>
                </a:cubicBezTo>
                <a:cubicBezTo>
                  <a:pt x="7104" y="10243"/>
                  <a:pt x="8673" y="10245"/>
                  <a:pt x="10242" y="10243"/>
                </a:cubicBezTo>
                <a:close/>
                <a:moveTo>
                  <a:pt x="7001" y="3531"/>
                </a:moveTo>
                <a:cubicBezTo>
                  <a:pt x="7008" y="3203"/>
                  <a:pt x="6971" y="2895"/>
                  <a:pt x="7111" y="2606"/>
                </a:cubicBezTo>
                <a:cubicBezTo>
                  <a:pt x="7452" y="1899"/>
                  <a:pt x="8085" y="1895"/>
                  <a:pt x="8744" y="1893"/>
                </a:cubicBezTo>
                <a:cubicBezTo>
                  <a:pt x="9356" y="1891"/>
                  <a:pt x="9922" y="1983"/>
                  <a:pt x="10172" y="2613"/>
                </a:cubicBezTo>
                <a:cubicBezTo>
                  <a:pt x="10420" y="3234"/>
                  <a:pt x="10433" y="3904"/>
                  <a:pt x="10165" y="4516"/>
                </a:cubicBezTo>
                <a:cubicBezTo>
                  <a:pt x="9840" y="5259"/>
                  <a:pt x="9136" y="5242"/>
                  <a:pt x="8457" y="5232"/>
                </a:cubicBezTo>
                <a:cubicBezTo>
                  <a:pt x="7871" y="5223"/>
                  <a:pt x="7376" y="5062"/>
                  <a:pt x="7104" y="4487"/>
                </a:cubicBezTo>
                <a:cubicBezTo>
                  <a:pt x="6955" y="4172"/>
                  <a:pt x="7018" y="3837"/>
                  <a:pt x="7001" y="3531"/>
                </a:cubicBezTo>
                <a:close/>
                <a:moveTo>
                  <a:pt x="7649" y="3544"/>
                </a:moveTo>
                <a:cubicBezTo>
                  <a:pt x="7644" y="4501"/>
                  <a:pt x="7726" y="4581"/>
                  <a:pt x="8691" y="4581"/>
                </a:cubicBezTo>
                <a:cubicBezTo>
                  <a:pt x="8780" y="4581"/>
                  <a:pt x="8868" y="4583"/>
                  <a:pt x="8957" y="4580"/>
                </a:cubicBezTo>
                <a:cubicBezTo>
                  <a:pt x="9368" y="4567"/>
                  <a:pt x="9625" y="4397"/>
                  <a:pt x="9659" y="4029"/>
                </a:cubicBezTo>
                <a:cubicBezTo>
                  <a:pt x="9723" y="3323"/>
                  <a:pt x="9736" y="2781"/>
                  <a:pt x="9324" y="2603"/>
                </a:cubicBezTo>
                <a:cubicBezTo>
                  <a:pt x="9242" y="2572"/>
                  <a:pt x="9154" y="2555"/>
                  <a:pt x="9065" y="2555"/>
                </a:cubicBezTo>
                <a:cubicBezTo>
                  <a:pt x="8786" y="2547"/>
                  <a:pt x="8507" y="2547"/>
                  <a:pt x="8228" y="2555"/>
                </a:cubicBezTo>
                <a:cubicBezTo>
                  <a:pt x="7863" y="2570"/>
                  <a:pt x="7676" y="2759"/>
                  <a:pt x="7651" y="3126"/>
                </a:cubicBezTo>
                <a:cubicBezTo>
                  <a:pt x="7641" y="3265"/>
                  <a:pt x="7649" y="3405"/>
                  <a:pt x="7649" y="3544"/>
                </a:cubicBezTo>
                <a:close/>
                <a:moveTo>
                  <a:pt x="3659" y="8754"/>
                </a:moveTo>
                <a:cubicBezTo>
                  <a:pt x="2932" y="8754"/>
                  <a:pt x="3005" y="8755"/>
                  <a:pt x="2278" y="8753"/>
                </a:cubicBezTo>
                <a:cubicBezTo>
                  <a:pt x="2164" y="8753"/>
                  <a:pt x="2047" y="8756"/>
                  <a:pt x="1935" y="8737"/>
                </a:cubicBezTo>
                <a:cubicBezTo>
                  <a:pt x="1771" y="8709"/>
                  <a:pt x="1641" y="8617"/>
                  <a:pt x="1636" y="8439"/>
                </a:cubicBezTo>
                <a:cubicBezTo>
                  <a:pt x="1632" y="8243"/>
                  <a:pt x="1764" y="8119"/>
                  <a:pt x="1948" y="8119"/>
                </a:cubicBezTo>
                <a:cubicBezTo>
                  <a:pt x="3644" y="8111"/>
                  <a:pt x="4539" y="8111"/>
                  <a:pt x="6235" y="8119"/>
                </a:cubicBezTo>
                <a:cubicBezTo>
                  <a:pt x="6401" y="8119"/>
                  <a:pt x="6524" y="8228"/>
                  <a:pt x="6528" y="8412"/>
                </a:cubicBezTo>
                <a:cubicBezTo>
                  <a:pt x="6532" y="8616"/>
                  <a:pt x="6401" y="8723"/>
                  <a:pt x="6220" y="8736"/>
                </a:cubicBezTo>
                <a:cubicBezTo>
                  <a:pt x="5928" y="8757"/>
                  <a:pt x="5635" y="8752"/>
                  <a:pt x="5341" y="8753"/>
                </a:cubicBezTo>
                <a:cubicBezTo>
                  <a:pt x="4781" y="8755"/>
                  <a:pt x="4220" y="8754"/>
                  <a:pt x="3659" y="8754"/>
                </a:cubicBezTo>
                <a:close/>
                <a:moveTo>
                  <a:pt x="2136" y="7387"/>
                </a:moveTo>
                <a:cubicBezTo>
                  <a:pt x="1896" y="7387"/>
                  <a:pt x="1633" y="7371"/>
                  <a:pt x="1642" y="7055"/>
                </a:cubicBezTo>
                <a:cubicBezTo>
                  <a:pt x="1649" y="6768"/>
                  <a:pt x="1909" y="6749"/>
                  <a:pt x="2129" y="6748"/>
                </a:cubicBezTo>
                <a:cubicBezTo>
                  <a:pt x="3695" y="6744"/>
                  <a:pt x="4461" y="6744"/>
                  <a:pt x="6027" y="6747"/>
                </a:cubicBezTo>
                <a:cubicBezTo>
                  <a:pt x="6263" y="6747"/>
                  <a:pt x="6525" y="6768"/>
                  <a:pt x="6517" y="7088"/>
                </a:cubicBezTo>
                <a:cubicBezTo>
                  <a:pt x="6509" y="7389"/>
                  <a:pt x="6256" y="7386"/>
                  <a:pt x="6034" y="7386"/>
                </a:cubicBezTo>
                <a:cubicBezTo>
                  <a:pt x="5244" y="7387"/>
                  <a:pt x="4456" y="7387"/>
                  <a:pt x="3666" y="7387"/>
                </a:cubicBezTo>
                <a:lnTo>
                  <a:pt x="2136" y="73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>
              <a:solidFill>
                <a:schemeClr val="bg1"/>
              </a:solidFill>
              <a:cs typeface="Roboto Black" panose="02000000000000000000" pitchFamily="2" charset="0"/>
            </a:endParaRPr>
          </a:p>
        </p:txBody>
      </p:sp>
      <p:sp>
        <p:nvSpPr>
          <p:cNvPr id="24" name="Freeform 44"/>
          <p:cNvSpPr>
            <a:spLocks noEditPoints="1"/>
          </p:cNvSpPr>
          <p:nvPr/>
        </p:nvSpPr>
        <p:spPr bwMode="auto">
          <a:xfrm>
            <a:off x="4060215" y="4453588"/>
            <a:ext cx="322331" cy="293942"/>
          </a:xfrm>
          <a:custGeom>
            <a:avLst/>
            <a:gdLst>
              <a:gd name="T0" fmla="*/ 5551 w 11946"/>
              <a:gd name="T1" fmla="*/ 10887 h 10891"/>
              <a:gd name="T2" fmla="*/ 1833 w 11946"/>
              <a:gd name="T3" fmla="*/ 10886 h 10891"/>
              <a:gd name="T4" fmla="*/ 2 w 11946"/>
              <a:gd name="T5" fmla="*/ 9045 h 10891"/>
              <a:gd name="T6" fmla="*/ 2 w 11946"/>
              <a:gd name="T7" fmla="*/ 1733 h 10891"/>
              <a:gd name="T8" fmla="*/ 1716 w 11946"/>
              <a:gd name="T9" fmla="*/ 8 h 10891"/>
              <a:gd name="T10" fmla="*/ 10181 w 11946"/>
              <a:gd name="T11" fmla="*/ 9 h 10891"/>
              <a:gd name="T12" fmla="*/ 11944 w 11946"/>
              <a:gd name="T13" fmla="*/ 1780 h 10891"/>
              <a:gd name="T14" fmla="*/ 11944 w 11946"/>
              <a:gd name="T15" fmla="*/ 9131 h 10891"/>
              <a:gd name="T16" fmla="*/ 10182 w 11946"/>
              <a:gd name="T17" fmla="*/ 10886 h 10891"/>
              <a:gd name="T18" fmla="*/ 5551 w 11946"/>
              <a:gd name="T19" fmla="*/ 10887 h 10891"/>
              <a:gd name="T20" fmla="*/ 10242 w 11946"/>
              <a:gd name="T21" fmla="*/ 10243 h 10891"/>
              <a:gd name="T22" fmla="*/ 11296 w 11946"/>
              <a:gd name="T23" fmla="*/ 9177 h 10891"/>
              <a:gd name="T24" fmla="*/ 11296 w 11946"/>
              <a:gd name="T25" fmla="*/ 1715 h 10891"/>
              <a:gd name="T26" fmla="*/ 10244 w 11946"/>
              <a:gd name="T27" fmla="*/ 648 h 10891"/>
              <a:gd name="T28" fmla="*/ 1707 w 11946"/>
              <a:gd name="T29" fmla="*/ 648 h 10891"/>
              <a:gd name="T30" fmla="*/ 653 w 11946"/>
              <a:gd name="T31" fmla="*/ 1714 h 10891"/>
              <a:gd name="T32" fmla="*/ 653 w 11946"/>
              <a:gd name="T33" fmla="*/ 9176 h 10891"/>
              <a:gd name="T34" fmla="*/ 1705 w 11946"/>
              <a:gd name="T35" fmla="*/ 10243 h 10891"/>
              <a:gd name="T36" fmla="*/ 5536 w 11946"/>
              <a:gd name="T37" fmla="*/ 10243 h 10891"/>
              <a:gd name="T38" fmla="*/ 10242 w 11946"/>
              <a:gd name="T39" fmla="*/ 10243 h 10891"/>
              <a:gd name="T40" fmla="*/ 7001 w 11946"/>
              <a:gd name="T41" fmla="*/ 3531 h 10891"/>
              <a:gd name="T42" fmla="*/ 7111 w 11946"/>
              <a:gd name="T43" fmla="*/ 2606 h 10891"/>
              <a:gd name="T44" fmla="*/ 8744 w 11946"/>
              <a:gd name="T45" fmla="*/ 1893 h 10891"/>
              <a:gd name="T46" fmla="*/ 10172 w 11946"/>
              <a:gd name="T47" fmla="*/ 2613 h 10891"/>
              <a:gd name="T48" fmla="*/ 10165 w 11946"/>
              <a:gd name="T49" fmla="*/ 4516 h 10891"/>
              <a:gd name="T50" fmla="*/ 8457 w 11946"/>
              <a:gd name="T51" fmla="*/ 5232 h 10891"/>
              <a:gd name="T52" fmla="*/ 7104 w 11946"/>
              <a:gd name="T53" fmla="*/ 4487 h 10891"/>
              <a:gd name="T54" fmla="*/ 7001 w 11946"/>
              <a:gd name="T55" fmla="*/ 3531 h 10891"/>
              <a:gd name="T56" fmla="*/ 7649 w 11946"/>
              <a:gd name="T57" fmla="*/ 3544 h 10891"/>
              <a:gd name="T58" fmla="*/ 8691 w 11946"/>
              <a:gd name="T59" fmla="*/ 4581 h 10891"/>
              <a:gd name="T60" fmla="*/ 8957 w 11946"/>
              <a:gd name="T61" fmla="*/ 4580 h 10891"/>
              <a:gd name="T62" fmla="*/ 9659 w 11946"/>
              <a:gd name="T63" fmla="*/ 4029 h 10891"/>
              <a:gd name="T64" fmla="*/ 9324 w 11946"/>
              <a:gd name="T65" fmla="*/ 2603 h 10891"/>
              <a:gd name="T66" fmla="*/ 9065 w 11946"/>
              <a:gd name="T67" fmla="*/ 2555 h 10891"/>
              <a:gd name="T68" fmla="*/ 8228 w 11946"/>
              <a:gd name="T69" fmla="*/ 2555 h 10891"/>
              <a:gd name="T70" fmla="*/ 7651 w 11946"/>
              <a:gd name="T71" fmla="*/ 3126 h 10891"/>
              <a:gd name="T72" fmla="*/ 7649 w 11946"/>
              <a:gd name="T73" fmla="*/ 3544 h 10891"/>
              <a:gd name="T74" fmla="*/ 3659 w 11946"/>
              <a:gd name="T75" fmla="*/ 8754 h 10891"/>
              <a:gd name="T76" fmla="*/ 2278 w 11946"/>
              <a:gd name="T77" fmla="*/ 8753 h 10891"/>
              <a:gd name="T78" fmla="*/ 1935 w 11946"/>
              <a:gd name="T79" fmla="*/ 8737 h 10891"/>
              <a:gd name="T80" fmla="*/ 1636 w 11946"/>
              <a:gd name="T81" fmla="*/ 8439 h 10891"/>
              <a:gd name="T82" fmla="*/ 1948 w 11946"/>
              <a:gd name="T83" fmla="*/ 8119 h 10891"/>
              <a:gd name="T84" fmla="*/ 6235 w 11946"/>
              <a:gd name="T85" fmla="*/ 8119 h 10891"/>
              <a:gd name="T86" fmla="*/ 6528 w 11946"/>
              <a:gd name="T87" fmla="*/ 8412 h 10891"/>
              <a:gd name="T88" fmla="*/ 6220 w 11946"/>
              <a:gd name="T89" fmla="*/ 8736 h 10891"/>
              <a:gd name="T90" fmla="*/ 5341 w 11946"/>
              <a:gd name="T91" fmla="*/ 8753 h 10891"/>
              <a:gd name="T92" fmla="*/ 3659 w 11946"/>
              <a:gd name="T93" fmla="*/ 8754 h 10891"/>
              <a:gd name="T94" fmla="*/ 2136 w 11946"/>
              <a:gd name="T95" fmla="*/ 7387 h 10891"/>
              <a:gd name="T96" fmla="*/ 1642 w 11946"/>
              <a:gd name="T97" fmla="*/ 7055 h 10891"/>
              <a:gd name="T98" fmla="*/ 2129 w 11946"/>
              <a:gd name="T99" fmla="*/ 6748 h 10891"/>
              <a:gd name="T100" fmla="*/ 6027 w 11946"/>
              <a:gd name="T101" fmla="*/ 6747 h 10891"/>
              <a:gd name="T102" fmla="*/ 6517 w 11946"/>
              <a:gd name="T103" fmla="*/ 7088 h 10891"/>
              <a:gd name="T104" fmla="*/ 6034 w 11946"/>
              <a:gd name="T105" fmla="*/ 7386 h 10891"/>
              <a:gd name="T106" fmla="*/ 3666 w 11946"/>
              <a:gd name="T107" fmla="*/ 7387 h 10891"/>
              <a:gd name="T108" fmla="*/ 2136 w 11946"/>
              <a:gd name="T109" fmla="*/ 7387 h 108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1946" h="10891">
                <a:moveTo>
                  <a:pt x="5551" y="10887"/>
                </a:moveTo>
                <a:cubicBezTo>
                  <a:pt x="4045" y="10887"/>
                  <a:pt x="3339" y="10888"/>
                  <a:pt x="1833" y="10886"/>
                </a:cubicBezTo>
                <a:cubicBezTo>
                  <a:pt x="528" y="10884"/>
                  <a:pt x="3" y="10354"/>
                  <a:pt x="2" y="9045"/>
                </a:cubicBezTo>
                <a:cubicBezTo>
                  <a:pt x="2" y="6607"/>
                  <a:pt x="0" y="4171"/>
                  <a:pt x="2" y="1733"/>
                </a:cubicBezTo>
                <a:cubicBezTo>
                  <a:pt x="3" y="580"/>
                  <a:pt x="558" y="11"/>
                  <a:pt x="1716" y="8"/>
                </a:cubicBezTo>
                <a:cubicBezTo>
                  <a:pt x="4804" y="1"/>
                  <a:pt x="7093" y="0"/>
                  <a:pt x="10181" y="9"/>
                </a:cubicBezTo>
                <a:cubicBezTo>
                  <a:pt x="11370" y="12"/>
                  <a:pt x="11944" y="601"/>
                  <a:pt x="11944" y="1780"/>
                </a:cubicBezTo>
                <a:cubicBezTo>
                  <a:pt x="11946" y="4231"/>
                  <a:pt x="11946" y="6680"/>
                  <a:pt x="11944" y="9131"/>
                </a:cubicBezTo>
                <a:cubicBezTo>
                  <a:pt x="11944" y="10329"/>
                  <a:pt x="11392" y="10882"/>
                  <a:pt x="10182" y="10886"/>
                </a:cubicBezTo>
                <a:cubicBezTo>
                  <a:pt x="8639" y="10891"/>
                  <a:pt x="7095" y="10887"/>
                  <a:pt x="5551" y="10887"/>
                </a:cubicBezTo>
                <a:close/>
                <a:moveTo>
                  <a:pt x="10242" y="10243"/>
                </a:moveTo>
                <a:cubicBezTo>
                  <a:pt x="11017" y="10241"/>
                  <a:pt x="11295" y="9959"/>
                  <a:pt x="11296" y="9177"/>
                </a:cubicBezTo>
                <a:lnTo>
                  <a:pt x="11296" y="1715"/>
                </a:lnTo>
                <a:cubicBezTo>
                  <a:pt x="11296" y="933"/>
                  <a:pt x="11018" y="648"/>
                  <a:pt x="10244" y="648"/>
                </a:cubicBezTo>
                <a:cubicBezTo>
                  <a:pt x="7132" y="647"/>
                  <a:pt x="4819" y="647"/>
                  <a:pt x="1707" y="648"/>
                </a:cubicBezTo>
                <a:cubicBezTo>
                  <a:pt x="932" y="649"/>
                  <a:pt x="654" y="932"/>
                  <a:pt x="653" y="1714"/>
                </a:cubicBezTo>
                <a:lnTo>
                  <a:pt x="653" y="9176"/>
                </a:lnTo>
                <a:cubicBezTo>
                  <a:pt x="653" y="9959"/>
                  <a:pt x="931" y="10242"/>
                  <a:pt x="1705" y="10243"/>
                </a:cubicBezTo>
                <a:cubicBezTo>
                  <a:pt x="3248" y="10245"/>
                  <a:pt x="3992" y="10243"/>
                  <a:pt x="5536" y="10243"/>
                </a:cubicBezTo>
                <a:cubicBezTo>
                  <a:pt x="7104" y="10243"/>
                  <a:pt x="8673" y="10245"/>
                  <a:pt x="10242" y="10243"/>
                </a:cubicBezTo>
                <a:close/>
                <a:moveTo>
                  <a:pt x="7001" y="3531"/>
                </a:moveTo>
                <a:cubicBezTo>
                  <a:pt x="7008" y="3203"/>
                  <a:pt x="6971" y="2895"/>
                  <a:pt x="7111" y="2606"/>
                </a:cubicBezTo>
                <a:cubicBezTo>
                  <a:pt x="7452" y="1899"/>
                  <a:pt x="8085" y="1895"/>
                  <a:pt x="8744" y="1893"/>
                </a:cubicBezTo>
                <a:cubicBezTo>
                  <a:pt x="9356" y="1891"/>
                  <a:pt x="9922" y="1983"/>
                  <a:pt x="10172" y="2613"/>
                </a:cubicBezTo>
                <a:cubicBezTo>
                  <a:pt x="10420" y="3234"/>
                  <a:pt x="10433" y="3904"/>
                  <a:pt x="10165" y="4516"/>
                </a:cubicBezTo>
                <a:cubicBezTo>
                  <a:pt x="9840" y="5259"/>
                  <a:pt x="9136" y="5242"/>
                  <a:pt x="8457" y="5232"/>
                </a:cubicBezTo>
                <a:cubicBezTo>
                  <a:pt x="7871" y="5223"/>
                  <a:pt x="7376" y="5062"/>
                  <a:pt x="7104" y="4487"/>
                </a:cubicBezTo>
                <a:cubicBezTo>
                  <a:pt x="6955" y="4172"/>
                  <a:pt x="7018" y="3837"/>
                  <a:pt x="7001" y="3531"/>
                </a:cubicBezTo>
                <a:close/>
                <a:moveTo>
                  <a:pt x="7649" y="3544"/>
                </a:moveTo>
                <a:cubicBezTo>
                  <a:pt x="7644" y="4501"/>
                  <a:pt x="7726" y="4581"/>
                  <a:pt x="8691" y="4581"/>
                </a:cubicBezTo>
                <a:cubicBezTo>
                  <a:pt x="8780" y="4581"/>
                  <a:pt x="8868" y="4583"/>
                  <a:pt x="8957" y="4580"/>
                </a:cubicBezTo>
                <a:cubicBezTo>
                  <a:pt x="9368" y="4567"/>
                  <a:pt x="9625" y="4397"/>
                  <a:pt x="9659" y="4029"/>
                </a:cubicBezTo>
                <a:cubicBezTo>
                  <a:pt x="9723" y="3323"/>
                  <a:pt x="9736" y="2781"/>
                  <a:pt x="9324" y="2603"/>
                </a:cubicBezTo>
                <a:cubicBezTo>
                  <a:pt x="9242" y="2572"/>
                  <a:pt x="9154" y="2555"/>
                  <a:pt x="9065" y="2555"/>
                </a:cubicBezTo>
                <a:cubicBezTo>
                  <a:pt x="8786" y="2547"/>
                  <a:pt x="8507" y="2547"/>
                  <a:pt x="8228" y="2555"/>
                </a:cubicBezTo>
                <a:cubicBezTo>
                  <a:pt x="7863" y="2570"/>
                  <a:pt x="7676" y="2759"/>
                  <a:pt x="7651" y="3126"/>
                </a:cubicBezTo>
                <a:cubicBezTo>
                  <a:pt x="7641" y="3265"/>
                  <a:pt x="7649" y="3405"/>
                  <a:pt x="7649" y="3544"/>
                </a:cubicBezTo>
                <a:close/>
                <a:moveTo>
                  <a:pt x="3659" y="8754"/>
                </a:moveTo>
                <a:cubicBezTo>
                  <a:pt x="2932" y="8754"/>
                  <a:pt x="3005" y="8755"/>
                  <a:pt x="2278" y="8753"/>
                </a:cubicBezTo>
                <a:cubicBezTo>
                  <a:pt x="2164" y="8753"/>
                  <a:pt x="2047" y="8756"/>
                  <a:pt x="1935" y="8737"/>
                </a:cubicBezTo>
                <a:cubicBezTo>
                  <a:pt x="1771" y="8709"/>
                  <a:pt x="1641" y="8617"/>
                  <a:pt x="1636" y="8439"/>
                </a:cubicBezTo>
                <a:cubicBezTo>
                  <a:pt x="1632" y="8243"/>
                  <a:pt x="1764" y="8119"/>
                  <a:pt x="1948" y="8119"/>
                </a:cubicBezTo>
                <a:cubicBezTo>
                  <a:pt x="3644" y="8111"/>
                  <a:pt x="4539" y="8111"/>
                  <a:pt x="6235" y="8119"/>
                </a:cubicBezTo>
                <a:cubicBezTo>
                  <a:pt x="6401" y="8119"/>
                  <a:pt x="6524" y="8228"/>
                  <a:pt x="6528" y="8412"/>
                </a:cubicBezTo>
                <a:cubicBezTo>
                  <a:pt x="6532" y="8616"/>
                  <a:pt x="6401" y="8723"/>
                  <a:pt x="6220" y="8736"/>
                </a:cubicBezTo>
                <a:cubicBezTo>
                  <a:pt x="5928" y="8757"/>
                  <a:pt x="5635" y="8752"/>
                  <a:pt x="5341" y="8753"/>
                </a:cubicBezTo>
                <a:cubicBezTo>
                  <a:pt x="4781" y="8755"/>
                  <a:pt x="4220" y="8754"/>
                  <a:pt x="3659" y="8754"/>
                </a:cubicBezTo>
                <a:close/>
                <a:moveTo>
                  <a:pt x="2136" y="7387"/>
                </a:moveTo>
                <a:cubicBezTo>
                  <a:pt x="1896" y="7387"/>
                  <a:pt x="1633" y="7371"/>
                  <a:pt x="1642" y="7055"/>
                </a:cubicBezTo>
                <a:cubicBezTo>
                  <a:pt x="1649" y="6768"/>
                  <a:pt x="1909" y="6749"/>
                  <a:pt x="2129" y="6748"/>
                </a:cubicBezTo>
                <a:cubicBezTo>
                  <a:pt x="3695" y="6744"/>
                  <a:pt x="4461" y="6744"/>
                  <a:pt x="6027" y="6747"/>
                </a:cubicBezTo>
                <a:cubicBezTo>
                  <a:pt x="6263" y="6747"/>
                  <a:pt x="6525" y="6768"/>
                  <a:pt x="6517" y="7088"/>
                </a:cubicBezTo>
                <a:cubicBezTo>
                  <a:pt x="6509" y="7389"/>
                  <a:pt x="6256" y="7386"/>
                  <a:pt x="6034" y="7386"/>
                </a:cubicBezTo>
                <a:cubicBezTo>
                  <a:pt x="5244" y="7387"/>
                  <a:pt x="4456" y="7387"/>
                  <a:pt x="3666" y="7387"/>
                </a:cubicBezTo>
                <a:lnTo>
                  <a:pt x="2136" y="73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>
              <a:solidFill>
                <a:schemeClr val="bg1"/>
              </a:solidFill>
              <a:cs typeface="Roboto Black" panose="02000000000000000000" pitchFamily="2" charset="0"/>
            </a:endParaRPr>
          </a:p>
        </p:txBody>
      </p:sp>
      <p:sp>
        <p:nvSpPr>
          <p:cNvPr id="25" name="Freeform 44"/>
          <p:cNvSpPr>
            <a:spLocks noEditPoints="1"/>
          </p:cNvSpPr>
          <p:nvPr/>
        </p:nvSpPr>
        <p:spPr bwMode="auto">
          <a:xfrm>
            <a:off x="1215827" y="3927227"/>
            <a:ext cx="322331" cy="317077"/>
          </a:xfrm>
          <a:custGeom>
            <a:avLst/>
            <a:gdLst>
              <a:gd name="T0" fmla="*/ 4956 w 12655"/>
              <a:gd name="T1" fmla="*/ 280 h 12449"/>
              <a:gd name="T2" fmla="*/ 6318 w 12655"/>
              <a:gd name="T3" fmla="*/ 0 h 12449"/>
              <a:gd name="T4" fmla="*/ 7055 w 12655"/>
              <a:gd name="T5" fmla="*/ 73 h 12449"/>
              <a:gd name="T6" fmla="*/ 8998 w 12655"/>
              <a:gd name="T7" fmla="*/ 1246 h 12449"/>
              <a:gd name="T8" fmla="*/ 9748 w 12655"/>
              <a:gd name="T9" fmla="*/ 4042 h 12449"/>
              <a:gd name="T10" fmla="*/ 9045 w 12655"/>
              <a:gd name="T11" fmla="*/ 6026 h 12449"/>
              <a:gd name="T12" fmla="*/ 8617 w 12655"/>
              <a:gd name="T13" fmla="*/ 7203 h 12449"/>
              <a:gd name="T14" fmla="*/ 11453 w 12655"/>
              <a:gd name="T15" fmla="*/ 8938 h 12449"/>
              <a:gd name="T16" fmla="*/ 12644 w 12655"/>
              <a:gd name="T17" fmla="*/ 10453 h 12449"/>
              <a:gd name="T18" fmla="*/ 12646 w 12655"/>
              <a:gd name="T19" fmla="*/ 11284 h 12449"/>
              <a:gd name="T20" fmla="*/ 11591 w 12655"/>
              <a:gd name="T21" fmla="*/ 12449 h 12449"/>
              <a:gd name="T22" fmla="*/ 1073 w 12655"/>
              <a:gd name="T23" fmla="*/ 12449 h 12449"/>
              <a:gd name="T24" fmla="*/ 246 w 12655"/>
              <a:gd name="T25" fmla="*/ 12075 h 12449"/>
              <a:gd name="T26" fmla="*/ 13 w 12655"/>
              <a:gd name="T27" fmla="*/ 10453 h 12449"/>
              <a:gd name="T28" fmla="*/ 1202 w 12655"/>
              <a:gd name="T29" fmla="*/ 8938 h 12449"/>
              <a:gd name="T30" fmla="*/ 4039 w 12655"/>
              <a:gd name="T31" fmla="*/ 7203 h 12449"/>
              <a:gd name="T32" fmla="*/ 3612 w 12655"/>
              <a:gd name="T33" fmla="*/ 6026 h 12449"/>
              <a:gd name="T34" fmla="*/ 2910 w 12655"/>
              <a:gd name="T35" fmla="*/ 4042 h 12449"/>
              <a:gd name="T36" fmla="*/ 3662 w 12655"/>
              <a:gd name="T37" fmla="*/ 1246 h 12449"/>
              <a:gd name="T38" fmla="*/ 4175 w 12655"/>
              <a:gd name="T39" fmla="*/ 1665 h 12449"/>
              <a:gd name="T40" fmla="*/ 3576 w 12655"/>
              <a:gd name="T41" fmla="*/ 3985 h 12449"/>
              <a:gd name="T42" fmla="*/ 4170 w 12655"/>
              <a:gd name="T43" fmla="*/ 5666 h 12449"/>
              <a:gd name="T44" fmla="*/ 4671 w 12655"/>
              <a:gd name="T45" fmla="*/ 6332 h 12449"/>
              <a:gd name="T46" fmla="*/ 4381 w 12655"/>
              <a:gd name="T47" fmla="*/ 7771 h 12449"/>
              <a:gd name="T48" fmla="*/ 1561 w 12655"/>
              <a:gd name="T49" fmla="*/ 9495 h 12449"/>
              <a:gd name="T50" fmla="*/ 677 w 12655"/>
              <a:gd name="T51" fmla="*/ 10492 h 12449"/>
              <a:gd name="T52" fmla="*/ 674 w 12655"/>
              <a:gd name="T53" fmla="*/ 11259 h 12449"/>
              <a:gd name="T54" fmla="*/ 1079 w 12655"/>
              <a:gd name="T55" fmla="*/ 11786 h 12449"/>
              <a:gd name="T56" fmla="*/ 11883 w 12655"/>
              <a:gd name="T57" fmla="*/ 11674 h 12449"/>
              <a:gd name="T58" fmla="*/ 11992 w 12655"/>
              <a:gd name="T59" fmla="*/ 10841 h 12449"/>
              <a:gd name="T60" fmla="*/ 11701 w 12655"/>
              <a:gd name="T61" fmla="*/ 9954 h 12449"/>
              <a:gd name="T62" fmla="*/ 9936 w 12655"/>
              <a:gd name="T63" fmla="*/ 8776 h 12449"/>
              <a:gd name="T64" fmla="*/ 7976 w 12655"/>
              <a:gd name="T65" fmla="*/ 6351 h 12449"/>
              <a:gd name="T66" fmla="*/ 8002 w 12655"/>
              <a:gd name="T67" fmla="*/ 6317 h 12449"/>
              <a:gd name="T68" fmla="*/ 8833 w 12655"/>
              <a:gd name="T69" fmla="*/ 5037 h 12449"/>
              <a:gd name="T70" fmla="*/ 9023 w 12655"/>
              <a:gd name="T71" fmla="*/ 2814 h 12449"/>
              <a:gd name="T72" fmla="*/ 7436 w 12655"/>
              <a:gd name="T73" fmla="*/ 885 h 12449"/>
              <a:gd name="T74" fmla="*/ 6340 w 12655"/>
              <a:gd name="T75" fmla="*/ 661 h 12449"/>
              <a:gd name="T76" fmla="*/ 5738 w 12655"/>
              <a:gd name="T77" fmla="*/ 722 h 12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655" h="12449">
                <a:moveTo>
                  <a:pt x="3662" y="1246"/>
                </a:moveTo>
                <a:cubicBezTo>
                  <a:pt x="4013" y="828"/>
                  <a:pt x="4456" y="498"/>
                  <a:pt x="4956" y="280"/>
                </a:cubicBezTo>
                <a:cubicBezTo>
                  <a:pt x="5165" y="186"/>
                  <a:pt x="5387" y="117"/>
                  <a:pt x="5607" y="73"/>
                </a:cubicBezTo>
                <a:cubicBezTo>
                  <a:pt x="5849" y="23"/>
                  <a:pt x="6092" y="2"/>
                  <a:pt x="6318" y="0"/>
                </a:cubicBezTo>
                <a:lnTo>
                  <a:pt x="6344" y="0"/>
                </a:lnTo>
                <a:cubicBezTo>
                  <a:pt x="6570" y="2"/>
                  <a:pt x="6813" y="23"/>
                  <a:pt x="7055" y="73"/>
                </a:cubicBezTo>
                <a:cubicBezTo>
                  <a:pt x="7275" y="117"/>
                  <a:pt x="7497" y="186"/>
                  <a:pt x="7706" y="280"/>
                </a:cubicBezTo>
                <a:cubicBezTo>
                  <a:pt x="8206" y="497"/>
                  <a:pt x="8648" y="828"/>
                  <a:pt x="8998" y="1246"/>
                </a:cubicBezTo>
                <a:cubicBezTo>
                  <a:pt x="9301" y="1614"/>
                  <a:pt x="9546" y="2085"/>
                  <a:pt x="9669" y="2679"/>
                </a:cubicBezTo>
                <a:cubicBezTo>
                  <a:pt x="9761" y="3127"/>
                  <a:pt x="9788" y="3586"/>
                  <a:pt x="9748" y="4042"/>
                </a:cubicBezTo>
                <a:cubicBezTo>
                  <a:pt x="9714" y="4476"/>
                  <a:pt x="9610" y="4903"/>
                  <a:pt x="9440" y="5304"/>
                </a:cubicBezTo>
                <a:cubicBezTo>
                  <a:pt x="9327" y="5555"/>
                  <a:pt x="9196" y="5796"/>
                  <a:pt x="9045" y="6026"/>
                </a:cubicBezTo>
                <a:cubicBezTo>
                  <a:pt x="8904" y="6243"/>
                  <a:pt x="8733" y="6478"/>
                  <a:pt x="8526" y="6722"/>
                </a:cubicBezTo>
                <a:cubicBezTo>
                  <a:pt x="8489" y="6788"/>
                  <a:pt x="8363" y="7050"/>
                  <a:pt x="8617" y="7203"/>
                </a:cubicBezTo>
                <a:cubicBezTo>
                  <a:pt x="8909" y="7378"/>
                  <a:pt x="9621" y="7806"/>
                  <a:pt x="10282" y="8210"/>
                </a:cubicBezTo>
                <a:cubicBezTo>
                  <a:pt x="10716" y="8474"/>
                  <a:pt x="11146" y="8741"/>
                  <a:pt x="11453" y="8938"/>
                </a:cubicBezTo>
                <a:cubicBezTo>
                  <a:pt x="11678" y="9081"/>
                  <a:pt x="11950" y="9260"/>
                  <a:pt x="12174" y="9493"/>
                </a:cubicBezTo>
                <a:cubicBezTo>
                  <a:pt x="12427" y="9751"/>
                  <a:pt x="12621" y="10066"/>
                  <a:pt x="12644" y="10453"/>
                </a:cubicBezTo>
                <a:cubicBezTo>
                  <a:pt x="12649" y="10566"/>
                  <a:pt x="12653" y="10702"/>
                  <a:pt x="12653" y="10842"/>
                </a:cubicBezTo>
                <a:cubicBezTo>
                  <a:pt x="12655" y="10998"/>
                  <a:pt x="12650" y="11149"/>
                  <a:pt x="12646" y="11284"/>
                </a:cubicBezTo>
                <a:cubicBezTo>
                  <a:pt x="12634" y="11593"/>
                  <a:pt x="12571" y="11863"/>
                  <a:pt x="12411" y="12075"/>
                </a:cubicBezTo>
                <a:cubicBezTo>
                  <a:pt x="12238" y="12303"/>
                  <a:pt x="11978" y="12441"/>
                  <a:pt x="11591" y="12449"/>
                </a:cubicBezTo>
                <a:lnTo>
                  <a:pt x="11584" y="12449"/>
                </a:lnTo>
                <a:cubicBezTo>
                  <a:pt x="8080" y="12439"/>
                  <a:pt x="4577" y="12439"/>
                  <a:pt x="1073" y="12449"/>
                </a:cubicBezTo>
                <a:lnTo>
                  <a:pt x="1066" y="12449"/>
                </a:lnTo>
                <a:cubicBezTo>
                  <a:pt x="677" y="12441"/>
                  <a:pt x="418" y="12303"/>
                  <a:pt x="246" y="12075"/>
                </a:cubicBezTo>
                <a:cubicBezTo>
                  <a:pt x="87" y="11864"/>
                  <a:pt x="24" y="11593"/>
                  <a:pt x="11" y="11284"/>
                </a:cubicBezTo>
                <a:cubicBezTo>
                  <a:pt x="0" y="11007"/>
                  <a:pt x="1" y="10730"/>
                  <a:pt x="13" y="10453"/>
                </a:cubicBezTo>
                <a:cubicBezTo>
                  <a:pt x="37" y="10066"/>
                  <a:pt x="230" y="9751"/>
                  <a:pt x="481" y="9493"/>
                </a:cubicBezTo>
                <a:cubicBezTo>
                  <a:pt x="706" y="9261"/>
                  <a:pt x="978" y="9081"/>
                  <a:pt x="1202" y="8938"/>
                </a:cubicBezTo>
                <a:cubicBezTo>
                  <a:pt x="1511" y="8742"/>
                  <a:pt x="1941" y="8475"/>
                  <a:pt x="2375" y="8210"/>
                </a:cubicBezTo>
                <a:cubicBezTo>
                  <a:pt x="3036" y="7806"/>
                  <a:pt x="3747" y="7378"/>
                  <a:pt x="4039" y="7203"/>
                </a:cubicBezTo>
                <a:cubicBezTo>
                  <a:pt x="4294" y="7050"/>
                  <a:pt x="4168" y="6789"/>
                  <a:pt x="4131" y="6722"/>
                </a:cubicBezTo>
                <a:cubicBezTo>
                  <a:pt x="3943" y="6502"/>
                  <a:pt x="3770" y="6269"/>
                  <a:pt x="3612" y="6026"/>
                </a:cubicBezTo>
                <a:cubicBezTo>
                  <a:pt x="3462" y="5796"/>
                  <a:pt x="3330" y="5555"/>
                  <a:pt x="3217" y="5304"/>
                </a:cubicBezTo>
                <a:cubicBezTo>
                  <a:pt x="3046" y="4903"/>
                  <a:pt x="2943" y="4476"/>
                  <a:pt x="2910" y="4042"/>
                </a:cubicBezTo>
                <a:cubicBezTo>
                  <a:pt x="2871" y="3586"/>
                  <a:pt x="2896" y="3127"/>
                  <a:pt x="2987" y="2679"/>
                </a:cubicBezTo>
                <a:cubicBezTo>
                  <a:pt x="3093" y="2154"/>
                  <a:pt x="3325" y="1662"/>
                  <a:pt x="3662" y="1246"/>
                </a:cubicBezTo>
                <a:close/>
                <a:moveTo>
                  <a:pt x="5225" y="885"/>
                </a:moveTo>
                <a:cubicBezTo>
                  <a:pt x="4865" y="1046"/>
                  <a:pt x="4481" y="1291"/>
                  <a:pt x="4175" y="1665"/>
                </a:cubicBezTo>
                <a:cubicBezTo>
                  <a:pt x="3906" y="1999"/>
                  <a:pt x="3722" y="2393"/>
                  <a:pt x="3639" y="2814"/>
                </a:cubicBezTo>
                <a:cubicBezTo>
                  <a:pt x="3561" y="3199"/>
                  <a:pt x="3540" y="3594"/>
                  <a:pt x="3576" y="3985"/>
                </a:cubicBezTo>
                <a:cubicBezTo>
                  <a:pt x="3608" y="4360"/>
                  <a:pt x="3690" y="4725"/>
                  <a:pt x="3827" y="5037"/>
                </a:cubicBezTo>
                <a:cubicBezTo>
                  <a:pt x="3908" y="5221"/>
                  <a:pt x="4019" y="5432"/>
                  <a:pt x="4170" y="5666"/>
                </a:cubicBezTo>
                <a:cubicBezTo>
                  <a:pt x="4299" y="5865"/>
                  <a:pt x="4458" y="6082"/>
                  <a:pt x="4657" y="6317"/>
                </a:cubicBezTo>
                <a:lnTo>
                  <a:pt x="4671" y="6332"/>
                </a:lnTo>
                <a:lnTo>
                  <a:pt x="4682" y="6351"/>
                </a:lnTo>
                <a:cubicBezTo>
                  <a:pt x="4684" y="6354"/>
                  <a:pt x="5267" y="7244"/>
                  <a:pt x="4381" y="7771"/>
                </a:cubicBezTo>
                <a:cubicBezTo>
                  <a:pt x="4105" y="7936"/>
                  <a:pt x="3409" y="8358"/>
                  <a:pt x="2721" y="8776"/>
                </a:cubicBezTo>
                <a:cubicBezTo>
                  <a:pt x="2263" y="9056"/>
                  <a:pt x="1828" y="9326"/>
                  <a:pt x="1561" y="9495"/>
                </a:cubicBezTo>
                <a:cubicBezTo>
                  <a:pt x="1369" y="9619"/>
                  <a:pt x="1137" y="9771"/>
                  <a:pt x="959" y="9954"/>
                </a:cubicBezTo>
                <a:cubicBezTo>
                  <a:pt x="806" y="10110"/>
                  <a:pt x="689" y="10290"/>
                  <a:pt x="677" y="10492"/>
                </a:cubicBezTo>
                <a:cubicBezTo>
                  <a:pt x="670" y="10608"/>
                  <a:pt x="666" y="10724"/>
                  <a:pt x="666" y="10841"/>
                </a:cubicBezTo>
                <a:cubicBezTo>
                  <a:pt x="665" y="10981"/>
                  <a:pt x="670" y="11126"/>
                  <a:pt x="674" y="11259"/>
                </a:cubicBezTo>
                <a:cubicBezTo>
                  <a:pt x="681" y="11439"/>
                  <a:pt x="709" y="11586"/>
                  <a:pt x="776" y="11674"/>
                </a:cubicBezTo>
                <a:cubicBezTo>
                  <a:pt x="826" y="11742"/>
                  <a:pt x="921" y="11782"/>
                  <a:pt x="1079" y="11786"/>
                </a:cubicBezTo>
                <a:cubicBezTo>
                  <a:pt x="4579" y="11772"/>
                  <a:pt x="8080" y="11772"/>
                  <a:pt x="11580" y="11786"/>
                </a:cubicBezTo>
                <a:cubicBezTo>
                  <a:pt x="11737" y="11782"/>
                  <a:pt x="11833" y="11742"/>
                  <a:pt x="11883" y="11674"/>
                </a:cubicBezTo>
                <a:cubicBezTo>
                  <a:pt x="11950" y="11586"/>
                  <a:pt x="11977" y="11438"/>
                  <a:pt x="11985" y="11259"/>
                </a:cubicBezTo>
                <a:cubicBezTo>
                  <a:pt x="11989" y="11126"/>
                  <a:pt x="11992" y="10981"/>
                  <a:pt x="11992" y="10841"/>
                </a:cubicBezTo>
                <a:cubicBezTo>
                  <a:pt x="11992" y="10726"/>
                  <a:pt x="11989" y="10607"/>
                  <a:pt x="11981" y="10492"/>
                </a:cubicBezTo>
                <a:cubicBezTo>
                  <a:pt x="11969" y="10290"/>
                  <a:pt x="11853" y="10110"/>
                  <a:pt x="11701" y="9954"/>
                </a:cubicBezTo>
                <a:cubicBezTo>
                  <a:pt x="11522" y="9771"/>
                  <a:pt x="11291" y="9618"/>
                  <a:pt x="11099" y="9495"/>
                </a:cubicBezTo>
                <a:cubicBezTo>
                  <a:pt x="10713" y="9252"/>
                  <a:pt x="10326" y="9012"/>
                  <a:pt x="9936" y="8776"/>
                </a:cubicBezTo>
                <a:cubicBezTo>
                  <a:pt x="9250" y="8358"/>
                  <a:pt x="8553" y="7936"/>
                  <a:pt x="8278" y="7771"/>
                </a:cubicBezTo>
                <a:cubicBezTo>
                  <a:pt x="7393" y="7244"/>
                  <a:pt x="7975" y="6354"/>
                  <a:pt x="7976" y="6351"/>
                </a:cubicBezTo>
                <a:lnTo>
                  <a:pt x="7987" y="6332"/>
                </a:lnTo>
                <a:lnTo>
                  <a:pt x="8002" y="6317"/>
                </a:lnTo>
                <a:cubicBezTo>
                  <a:pt x="8200" y="6082"/>
                  <a:pt x="8361" y="5865"/>
                  <a:pt x="8489" y="5666"/>
                </a:cubicBezTo>
                <a:cubicBezTo>
                  <a:pt x="8641" y="5432"/>
                  <a:pt x="8751" y="5221"/>
                  <a:pt x="8833" y="5037"/>
                </a:cubicBezTo>
                <a:cubicBezTo>
                  <a:pt x="8971" y="4725"/>
                  <a:pt x="9053" y="4360"/>
                  <a:pt x="9086" y="3985"/>
                </a:cubicBezTo>
                <a:cubicBezTo>
                  <a:pt x="9121" y="3594"/>
                  <a:pt x="9099" y="3200"/>
                  <a:pt x="9023" y="2814"/>
                </a:cubicBezTo>
                <a:cubicBezTo>
                  <a:pt x="8940" y="2393"/>
                  <a:pt x="8755" y="1999"/>
                  <a:pt x="8486" y="1665"/>
                </a:cubicBezTo>
                <a:cubicBezTo>
                  <a:pt x="8201" y="1327"/>
                  <a:pt x="7841" y="1060"/>
                  <a:pt x="7436" y="885"/>
                </a:cubicBezTo>
                <a:cubicBezTo>
                  <a:pt x="7271" y="811"/>
                  <a:pt x="7099" y="757"/>
                  <a:pt x="6922" y="722"/>
                </a:cubicBezTo>
                <a:cubicBezTo>
                  <a:pt x="6730" y="683"/>
                  <a:pt x="6535" y="663"/>
                  <a:pt x="6340" y="661"/>
                </a:cubicBezTo>
                <a:lnTo>
                  <a:pt x="6321" y="661"/>
                </a:lnTo>
                <a:cubicBezTo>
                  <a:pt x="6137" y="662"/>
                  <a:pt x="5937" y="682"/>
                  <a:pt x="5738" y="722"/>
                </a:cubicBezTo>
                <a:cubicBezTo>
                  <a:pt x="5562" y="757"/>
                  <a:pt x="5390" y="811"/>
                  <a:pt x="5225" y="885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>
              <a:solidFill>
                <a:schemeClr val="bg1"/>
              </a:solidFill>
              <a:cs typeface="Roboto Black" panose="02000000000000000000" pitchFamily="2" charset="0"/>
            </a:endParaRPr>
          </a:p>
        </p:txBody>
      </p:sp>
      <p:pic>
        <p:nvPicPr>
          <p:cNvPr id="3" name="图形 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 flipH="1">
            <a:off x="9687569" y="2390468"/>
            <a:ext cx="1743973" cy="3366499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1107440" y="122745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solidFill>
                  <a:schemeClr val="accent3"/>
                </a:solidFill>
                <a:latin typeface="Arial Black" panose="020B0A04020102020204" charset="0"/>
                <a:cs typeface="Arial Black" panose="020B0A04020102020204" charset="0"/>
              </a:rPr>
              <a:t>Screen Share</a:t>
            </a:r>
            <a:endParaRPr lang="en-US" sz="2400">
              <a:solidFill>
                <a:schemeClr val="accent3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26" name="Picture 25" descr="Screenshot (25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10" y="1920875"/>
            <a:ext cx="8809355" cy="432117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735" y="-553720"/>
            <a:ext cx="10515600" cy="7620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6000">
                <a:solidFill>
                  <a:schemeClr val="accent1"/>
                </a:solidFill>
              </a:rPr>
              <a:t>                     </a:t>
            </a:r>
            <a:endParaRPr lang="en-US" sz="600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6000">
                <a:solidFill>
                  <a:schemeClr val="accent1"/>
                </a:solidFill>
              </a:rPr>
              <a:t>                          THANK YOU</a:t>
            </a:r>
            <a:endParaRPr lang="en-US" sz="60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ISLIDE.ICON" val="#405201;#369679;"/>
</p:tagLst>
</file>

<file path=ppt/tags/tag2.xml><?xml version="1.0" encoding="utf-8"?>
<p:tagLst xmlns:p="http://schemas.openxmlformats.org/presentationml/2006/main">
  <p:tag name="ISLIDE.ICON" val="#405201;#369679;"/>
</p:tagLst>
</file>

<file path=ppt/tags/tag3.xml><?xml version="1.0" encoding="utf-8"?>
<p:tagLst xmlns:p="http://schemas.openxmlformats.org/presentationml/2006/main">
  <p:tag name="ISLIDE.ICON" val="#405201;#369679;"/>
</p:tagLst>
</file>

<file path=ppt/tags/tag4.xml><?xml version="1.0" encoding="utf-8"?>
<p:tagLst xmlns:p="http://schemas.openxmlformats.org/presentationml/2006/main">
  <p:tag name="ISLIDE.ICON" val="#405201;#369679;"/>
</p:tagLst>
</file>

<file path=ppt/tags/tag5.xml><?xml version="1.0" encoding="utf-8"?>
<p:tagLst xmlns:p="http://schemas.openxmlformats.org/presentationml/2006/main">
  <p:tag name="ISLIDE.ICON" val="#405201;#369679;"/>
</p:tagLst>
</file>

<file path=ppt/tags/tag6.xml><?xml version="1.0" encoding="utf-8"?>
<p:tagLst xmlns:p="http://schemas.openxmlformats.org/presentationml/2006/main">
  <p:tag name="ISLIDE.ICON" val="#405201;#369679;"/>
</p:tagLst>
</file>

<file path=ppt/tags/tag7.xml><?xml version="1.0" encoding="utf-8"?>
<p:tagLst xmlns:p="http://schemas.openxmlformats.org/presentationml/2006/main">
  <p:tag name="ISLIDE.ICON" val="#405201;#369679;"/>
</p:tagLst>
</file>

<file path=ppt/tags/tag8.xml><?xml version="1.0" encoding="utf-8"?>
<p:tagLst xmlns:p="http://schemas.openxmlformats.org/presentationml/2006/main">
  <p:tag name="KSO_WPP_MARK_KEY" val="e4b65ae1-12ea-4553-9014-8a2b60798edf"/>
  <p:tag name="COMMONDATA" val="eyJoZGlkIjoiODliZWY4OTY0MGRkODE3MzUwYWNjNzJlOTZjZjEzOWIifQ=="/>
</p:tagLst>
</file>

<file path=ppt/theme/theme1.xml><?xml version="1.0" encoding="utf-8"?>
<a:theme xmlns:a="http://schemas.openxmlformats.org/drawingml/2006/main" name="Office 主题​​">
  <a:themeElements>
    <a:clrScheme name="自定义 205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887FC"/>
      </a:accent1>
      <a:accent2>
        <a:srgbClr val="FFB715"/>
      </a:accent2>
      <a:accent3>
        <a:srgbClr val="8887FC"/>
      </a:accent3>
      <a:accent4>
        <a:srgbClr val="FFB715"/>
      </a:accent4>
      <a:accent5>
        <a:srgbClr val="8887FC"/>
      </a:accent5>
      <a:accent6>
        <a:srgbClr val="FFB715"/>
      </a:accent6>
      <a:hlink>
        <a:srgbClr val="0563C1"/>
      </a:hlink>
      <a:folHlink>
        <a:srgbClr val="954F72"/>
      </a:folHlink>
    </a:clrScheme>
    <a:fontScheme name="自定义 25">
      <a:majorFont>
        <a:latin typeface="Roboto Black"/>
        <a:ea typeface="Roboto Black"/>
        <a:cs typeface=""/>
      </a:majorFont>
      <a:minorFont>
        <a:latin typeface="Manrope SemiBold"/>
        <a:ea typeface="Manrope Semi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Manrope SemiBold"/>
        <a:ea typeface=""/>
        <a:cs typeface=""/>
        <a:font script="Jpan" typeface="游ゴシック"/>
        <a:font script="Hang" typeface="맑은 고딕"/>
        <a:font script="Hans" typeface="Manrope SemiBold"/>
        <a:font script="Hant" typeface="新細明體"/>
        <a:font script="Arab" typeface="Roboto Black"/>
        <a:font script="Hebr" typeface="Roboto Black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Roboto Black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Manrope SemiBold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Manrope SemiBold"/>
        <a:ea typeface=""/>
        <a:cs typeface=""/>
        <a:font script="Jpan" typeface="ＭＳ Ｐゴシック"/>
        <a:font script="Hang" typeface="맑은 고딕"/>
        <a:font script="Hans" typeface="Manrope SemiBold"/>
        <a:font script="Hant" typeface="新細明體"/>
        <a:font script="Arab" typeface="Roboto Black"/>
        <a:font script="Hebr" typeface="Roboto Black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Roboto Black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507</Words>
  <Application>WPS Presentation</Application>
  <PresentationFormat>宽屏</PresentationFormat>
  <Paragraphs>53</Paragraphs>
  <Slides>8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SimSun</vt:lpstr>
      <vt:lpstr>Wingdings</vt:lpstr>
      <vt:lpstr>Manrope SemiBold</vt:lpstr>
      <vt:lpstr>Roboto Black</vt:lpstr>
      <vt:lpstr>Arial Black</vt:lpstr>
      <vt:lpstr>Microsoft YaHei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shiva</cp:lastModifiedBy>
  <cp:revision>71</cp:revision>
  <dcterms:created xsi:type="dcterms:W3CDTF">2023-03-30T14:36:00Z</dcterms:created>
  <dcterms:modified xsi:type="dcterms:W3CDTF">2024-05-25T05:11:42Z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3DA1673EFD50488C87C3CF9F2222CA44_11</vt:lpwstr>
  </property>
  <property fmtid="{D5CDD505-2E9C-101B-9397-08002B2CF9AE}" pid="3" name="KSOProductBuildVer">
    <vt:lpwstr>1033-12.2.0.13472</vt:lpwstr>
  </property>
</Properties>
</file>