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626" y="375796"/>
            <a:ext cx="16808747" cy="2292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9191" y="2958348"/>
            <a:ext cx="1007046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pkodes.com/instagram-clone/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61600" cy="10287000"/>
          </a:xfrm>
          <a:custGeom>
            <a:avLst/>
            <a:gdLst/>
            <a:ahLst/>
            <a:cxnLst/>
            <a:rect l="l" t="t" r="r" b="b"/>
            <a:pathLst>
              <a:path w="10261600" h="10287000">
                <a:moveTo>
                  <a:pt x="0" y="10286999"/>
                </a:moveTo>
                <a:lnTo>
                  <a:pt x="10261034" y="10286999"/>
                </a:lnTo>
                <a:lnTo>
                  <a:pt x="102610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61034" y="0"/>
            <a:ext cx="8026964" cy="10287000"/>
          </a:xfrm>
          <a:prstGeom prst="rect">
            <a:avLst/>
          </a:prstGeom>
        </p:spPr>
      </p:pic>
      <p:sp>
        <p:nvSpPr>
          <p:cNvPr id="4" name="object 4">
            <a:hlinkClick r:id="rId2"/>
          </p:cNvPr>
          <p:cNvSpPr/>
          <p:nvPr/>
        </p:nvSpPr>
        <p:spPr>
          <a:xfrm>
            <a:off x="1028699" y="2903051"/>
            <a:ext cx="2078355" cy="85725"/>
          </a:xfrm>
          <a:custGeom>
            <a:avLst/>
            <a:gdLst/>
            <a:ahLst/>
            <a:cxnLst/>
            <a:rect l="l" t="t" r="r" b="b"/>
            <a:pathLst>
              <a:path w="2078355" h="85725">
                <a:moveTo>
                  <a:pt x="2078296" y="85724"/>
                </a:moveTo>
                <a:lnTo>
                  <a:pt x="0" y="85724"/>
                </a:lnTo>
                <a:lnTo>
                  <a:pt x="0" y="0"/>
                </a:lnTo>
                <a:lnTo>
                  <a:pt x="2078296" y="0"/>
                </a:lnTo>
                <a:lnTo>
                  <a:pt x="2078296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>
            <a:hlinkClick r:id="rId2"/>
          </p:cNvPr>
          <p:cNvSpPr/>
          <p:nvPr/>
        </p:nvSpPr>
        <p:spPr>
          <a:xfrm>
            <a:off x="3736013" y="2903051"/>
            <a:ext cx="1640839" cy="85725"/>
          </a:xfrm>
          <a:custGeom>
            <a:avLst/>
            <a:gdLst/>
            <a:ahLst/>
            <a:cxnLst/>
            <a:rect l="l" t="t" r="r" b="b"/>
            <a:pathLst>
              <a:path w="1640839" h="85725">
                <a:moveTo>
                  <a:pt x="1640700" y="85724"/>
                </a:moveTo>
                <a:lnTo>
                  <a:pt x="0" y="85724"/>
                </a:lnTo>
                <a:lnTo>
                  <a:pt x="0" y="0"/>
                </a:lnTo>
                <a:lnTo>
                  <a:pt x="1640700" y="0"/>
                </a:lnTo>
                <a:lnTo>
                  <a:pt x="164070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>
            <a:hlinkClick r:id="rId2"/>
          </p:cNvPr>
          <p:cNvSpPr/>
          <p:nvPr/>
        </p:nvSpPr>
        <p:spPr>
          <a:xfrm>
            <a:off x="1028700" y="3988901"/>
            <a:ext cx="2602230" cy="85725"/>
          </a:xfrm>
          <a:custGeom>
            <a:avLst/>
            <a:gdLst/>
            <a:ahLst/>
            <a:cxnLst/>
            <a:rect l="l" t="t" r="r" b="b"/>
            <a:pathLst>
              <a:path w="2602229" h="85725">
                <a:moveTo>
                  <a:pt x="2602110" y="85724"/>
                </a:moveTo>
                <a:lnTo>
                  <a:pt x="0" y="85724"/>
                </a:lnTo>
                <a:lnTo>
                  <a:pt x="0" y="0"/>
                </a:lnTo>
                <a:lnTo>
                  <a:pt x="2602110" y="0"/>
                </a:lnTo>
                <a:lnTo>
                  <a:pt x="260211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000" y="3021511"/>
            <a:ext cx="6678930" cy="11468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8550"/>
              </a:lnSpc>
              <a:spcBef>
                <a:spcPts val="400"/>
              </a:spcBef>
            </a:pPr>
            <a:r>
              <a:rPr lang="en-US" altLang="" sz="7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Instagram Clone</a:t>
            </a:r>
            <a:endParaRPr lang="en-US" altLang="" sz="7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9200" y="8343900"/>
            <a:ext cx="6501765" cy="185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Gaurav Pandey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Anmol Dubey 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8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435" rIns="0" bIns="0" rtlCol="0">
            <a:spAutoFit/>
          </a:bodyPr>
          <a:lstStyle/>
          <a:p>
            <a:pPr marL="9912350">
              <a:lnSpc>
                <a:spcPct val="100000"/>
              </a:lnSpc>
              <a:spcBef>
                <a:spcPts val="90"/>
              </a:spcBef>
            </a:pPr>
            <a:r>
              <a:rPr sz="5850" spc="-125" dirty="0">
                <a:solidFill>
                  <a:srgbClr val="000000"/>
                </a:solidFill>
              </a:rPr>
              <a:t>Overview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7368160" y="4184963"/>
            <a:ext cx="10791190" cy="2284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10"/>
              </a:spcBef>
            </a:pPr>
            <a:r>
              <a:rPr sz="3700" spc="-250" dirty="0">
                <a:latin typeface="Verdana" panose="020B0604030504040204"/>
                <a:cs typeface="Verdana" panose="020B0604030504040204"/>
              </a:rPr>
              <a:t>Instagram: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95" dirty="0">
                <a:latin typeface="Verdana" panose="020B0604030504040204"/>
                <a:cs typeface="Verdana" panose="020B0604030504040204"/>
              </a:rPr>
              <a:t>Transforming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50" dirty="0">
                <a:latin typeface="Verdana" panose="020B0604030504040204"/>
                <a:cs typeface="Verdana" panose="020B0604030504040204"/>
              </a:rPr>
              <a:t>Visual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70" dirty="0">
                <a:latin typeface="Verdana" panose="020B0604030504040204"/>
                <a:cs typeface="Verdana" panose="020B0604030504040204"/>
              </a:rPr>
              <a:t>Storytelling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and </a:t>
            </a:r>
            <a:r>
              <a:rPr sz="3700" spc="-70" dirty="0">
                <a:latin typeface="Verdana" panose="020B0604030504040204"/>
                <a:cs typeface="Verdana" panose="020B0604030504040204"/>
              </a:rPr>
              <a:t>Online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4" dirty="0">
                <a:latin typeface="Verdana" panose="020B0604030504040204"/>
                <a:cs typeface="Verdana" panose="020B0604030504040204"/>
              </a:rPr>
              <a:t>Communication.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85" dirty="0">
                <a:latin typeface="Verdana" panose="020B0604030504040204"/>
                <a:cs typeface="Verdana" panose="020B0604030504040204"/>
              </a:rPr>
              <a:t>admired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4" dirty="0">
                <a:latin typeface="Verdana" panose="020B0604030504040204"/>
                <a:cs typeface="Verdana" panose="020B0604030504040204"/>
              </a:rPr>
              <a:t>throughout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3700" spc="-10" dirty="0">
                <a:latin typeface="Verdana" panose="020B0604030504040204"/>
                <a:cs typeface="Verdana" panose="020B0604030504040204"/>
              </a:rPr>
              <a:t>world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0" dirty="0">
                <a:latin typeface="Verdana" panose="020B0604030504040204"/>
                <a:cs typeface="Verdana" panose="020B0604030504040204"/>
              </a:rPr>
              <a:t>for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60" dirty="0">
                <a:latin typeface="Verdana" panose="020B0604030504040204"/>
                <a:cs typeface="Verdana" panose="020B0604030504040204"/>
              </a:rPr>
              <a:t>its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0" dirty="0">
                <a:latin typeface="Verdana" panose="020B0604030504040204"/>
                <a:cs typeface="Verdana" panose="020B0604030504040204"/>
              </a:rPr>
              <a:t>sharing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5" dirty="0">
                <a:latin typeface="Verdana" panose="020B0604030504040204"/>
                <a:cs typeface="Verdana" panose="020B0604030504040204"/>
              </a:rPr>
              <a:t>capabilities,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90" dirty="0">
                <a:latin typeface="Verdana" panose="020B0604030504040204"/>
                <a:cs typeface="Verdana" panose="020B0604030504040204"/>
              </a:rPr>
              <a:t>filters,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and </a:t>
            </a:r>
            <a:r>
              <a:rPr sz="3700" spc="-130" dirty="0">
                <a:latin typeface="Verdana" panose="020B0604030504040204"/>
                <a:cs typeface="Verdana" panose="020B0604030504040204"/>
              </a:rPr>
              <a:t>user-</a:t>
            </a:r>
            <a:r>
              <a:rPr sz="3700" spc="-85" dirty="0">
                <a:latin typeface="Verdana" panose="020B0604030504040204"/>
                <a:cs typeface="Verdana" panose="020B0604030504040204"/>
              </a:rPr>
              <a:t>friendly</a:t>
            </a:r>
            <a:r>
              <a:rPr sz="37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30" dirty="0">
                <a:latin typeface="Verdana" panose="020B0604030504040204"/>
                <a:cs typeface="Verdana" panose="020B0604030504040204"/>
              </a:rPr>
              <a:t>UI.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0" y="0"/>
            <a:ext cx="685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6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200" spc="-25" dirty="0"/>
              <a:t>What</a:t>
            </a:r>
            <a:r>
              <a:rPr sz="5200" spc="-409" dirty="0"/>
              <a:t> </a:t>
            </a:r>
            <a:r>
              <a:rPr sz="5200" dirty="0"/>
              <a:t>is</a:t>
            </a:r>
            <a:r>
              <a:rPr sz="5200" spc="-390" dirty="0"/>
              <a:t> </a:t>
            </a:r>
            <a:r>
              <a:rPr sz="5200" spc="-125" dirty="0"/>
              <a:t>a</a:t>
            </a:r>
            <a:r>
              <a:rPr sz="5200" spc="-370" dirty="0"/>
              <a:t> </a:t>
            </a:r>
            <a:r>
              <a:rPr sz="5200" spc="50" dirty="0"/>
              <a:t>Clone</a:t>
            </a:r>
            <a:r>
              <a:rPr sz="5200" spc="-390" dirty="0"/>
              <a:t> </a:t>
            </a:r>
            <a:r>
              <a:rPr sz="5200" spc="75" dirty="0"/>
              <a:t>of</a:t>
            </a:r>
            <a:r>
              <a:rPr sz="5200" spc="-390" dirty="0"/>
              <a:t> </a:t>
            </a:r>
            <a:r>
              <a:rPr sz="5200" spc="-175" dirty="0"/>
              <a:t>Instagram?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37752" y="2994928"/>
            <a:ext cx="11068050" cy="430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41275" algn="ctr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duplicate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8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Instagram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different software</a:t>
            </a:r>
            <a:r>
              <a:rPr sz="3800" spc="-2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company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comparable </a:t>
            </a:r>
            <a:r>
              <a:rPr sz="3800" spc="-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3800" spc="-2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3800" spc="-2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interfaces.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3800" spc="-41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Gives</a:t>
            </a:r>
            <a:r>
              <a:rPr sz="3800" spc="-26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companies,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proprietors,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800" spc="-2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29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chance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Instagram's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widespread</a:t>
            </a:r>
            <a:r>
              <a:rPr sz="3800" spc="-28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following.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721" y="1461631"/>
            <a:ext cx="653034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2680" marR="5080" indent="-2380615">
              <a:lnSpc>
                <a:spcPct val="116000"/>
              </a:lnSpc>
              <a:spcBef>
                <a:spcPts val="95"/>
              </a:spcBef>
            </a:pP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33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People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Instagram </a:t>
            </a:r>
            <a:r>
              <a:rPr sz="3350" b="1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Clones?</a:t>
            </a:r>
            <a:endParaRPr sz="33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84" y="3132316"/>
            <a:ext cx="7689215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218440" algn="ctr">
              <a:lnSpc>
                <a:spcPct val="116000"/>
              </a:lnSpc>
              <a:spcBef>
                <a:spcPts val="100"/>
              </a:spcBef>
            </a:pPr>
            <a:r>
              <a:rPr sz="275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75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Growing</a:t>
            </a:r>
            <a:r>
              <a:rPr sz="275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popularity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social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media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sites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targeted</a:t>
            </a:r>
            <a:r>
              <a:rPr sz="275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particular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populations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interests.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12065" marR="5080" indent="-635" algn="ctr">
              <a:lnSpc>
                <a:spcPct val="116000"/>
              </a:lnSpc>
            </a:pPr>
            <a:r>
              <a:rPr sz="275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75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Instagram's</a:t>
            </a:r>
            <a:r>
              <a:rPr sz="275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popularity</a:t>
            </a:r>
            <a:r>
              <a:rPr sz="275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demonstrates</a:t>
            </a:r>
            <a:r>
              <a:rPr sz="275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how </a:t>
            </a:r>
            <a:r>
              <a:rPr sz="275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community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75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interaction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275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facilitated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visual</a:t>
            </a:r>
            <a:r>
              <a:rPr sz="275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material.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98430" y="0"/>
            <a:ext cx="9686925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103" y="7848599"/>
            <a:ext cx="2438400" cy="2438400"/>
            <a:chOff x="1417103" y="7848599"/>
            <a:chExt cx="2438400" cy="2438400"/>
          </a:xfrm>
        </p:grpSpPr>
        <p:sp>
          <p:nvSpPr>
            <p:cNvPr id="3" name="object 3"/>
            <p:cNvSpPr/>
            <p:nvPr/>
          </p:nvSpPr>
          <p:spPr>
            <a:xfrm>
              <a:off x="1417091" y="9230956"/>
              <a:ext cx="2438400" cy="1056640"/>
            </a:xfrm>
            <a:custGeom>
              <a:avLst/>
              <a:gdLst/>
              <a:ahLst/>
              <a:cxnLst/>
              <a:rect l="l" t="t" r="r" b="b"/>
              <a:pathLst>
                <a:path w="2438400" h="1056640">
                  <a:moveTo>
                    <a:pt x="1219200" y="1056043"/>
                  </a:moveTo>
                  <a:lnTo>
                    <a:pt x="1218120" y="1004239"/>
                  </a:lnTo>
                  <a:lnTo>
                    <a:pt x="1214907" y="952982"/>
                  </a:lnTo>
                  <a:lnTo>
                    <a:pt x="1209611" y="902322"/>
                  </a:lnTo>
                  <a:lnTo>
                    <a:pt x="1202258" y="852297"/>
                  </a:lnTo>
                  <a:lnTo>
                    <a:pt x="1192898" y="802957"/>
                  </a:lnTo>
                  <a:lnTo>
                    <a:pt x="1181582" y="754329"/>
                  </a:lnTo>
                  <a:lnTo>
                    <a:pt x="1168349" y="706475"/>
                  </a:lnTo>
                  <a:lnTo>
                    <a:pt x="1153236" y="659434"/>
                  </a:lnTo>
                  <a:lnTo>
                    <a:pt x="1136294" y="613244"/>
                  </a:lnTo>
                  <a:lnTo>
                    <a:pt x="1117561" y="567944"/>
                  </a:lnTo>
                  <a:lnTo>
                    <a:pt x="1097076" y="523582"/>
                  </a:lnTo>
                  <a:lnTo>
                    <a:pt x="1074902" y="480199"/>
                  </a:lnTo>
                  <a:lnTo>
                    <a:pt x="1051064" y="437845"/>
                  </a:lnTo>
                  <a:lnTo>
                    <a:pt x="1025601" y="396557"/>
                  </a:lnTo>
                  <a:lnTo>
                    <a:pt x="998562" y="356387"/>
                  </a:lnTo>
                  <a:lnTo>
                    <a:pt x="970000" y="317360"/>
                  </a:lnTo>
                  <a:lnTo>
                    <a:pt x="939952" y="279539"/>
                  </a:lnTo>
                  <a:lnTo>
                    <a:pt x="908456" y="242951"/>
                  </a:lnTo>
                  <a:lnTo>
                    <a:pt x="875550" y="207632"/>
                  </a:lnTo>
                  <a:lnTo>
                    <a:pt x="841298" y="173659"/>
                  </a:lnTo>
                  <a:lnTo>
                    <a:pt x="805713" y="141046"/>
                  </a:lnTo>
                  <a:lnTo>
                    <a:pt x="768870" y="109842"/>
                  </a:lnTo>
                  <a:lnTo>
                    <a:pt x="730796" y="80086"/>
                  </a:lnTo>
                  <a:lnTo>
                    <a:pt x="691527" y="51841"/>
                  </a:lnTo>
                  <a:lnTo>
                    <a:pt x="651116" y="25133"/>
                  </a:lnTo>
                  <a:lnTo>
                    <a:pt x="609600" y="0"/>
                  </a:lnTo>
                  <a:lnTo>
                    <a:pt x="568096" y="25133"/>
                  </a:lnTo>
                  <a:lnTo>
                    <a:pt x="527685" y="51841"/>
                  </a:lnTo>
                  <a:lnTo>
                    <a:pt x="488416" y="80086"/>
                  </a:lnTo>
                  <a:lnTo>
                    <a:pt x="450342" y="109842"/>
                  </a:lnTo>
                  <a:lnTo>
                    <a:pt x="413486" y="141046"/>
                  </a:lnTo>
                  <a:lnTo>
                    <a:pt x="377913" y="173659"/>
                  </a:lnTo>
                  <a:lnTo>
                    <a:pt x="343662" y="207632"/>
                  </a:lnTo>
                  <a:lnTo>
                    <a:pt x="310756" y="242951"/>
                  </a:lnTo>
                  <a:lnTo>
                    <a:pt x="279260" y="279539"/>
                  </a:lnTo>
                  <a:lnTo>
                    <a:pt x="249212" y="317360"/>
                  </a:lnTo>
                  <a:lnTo>
                    <a:pt x="220649" y="356387"/>
                  </a:lnTo>
                  <a:lnTo>
                    <a:pt x="193611" y="396557"/>
                  </a:lnTo>
                  <a:lnTo>
                    <a:pt x="168148" y="437845"/>
                  </a:lnTo>
                  <a:lnTo>
                    <a:pt x="144310" y="480199"/>
                  </a:lnTo>
                  <a:lnTo>
                    <a:pt x="122123" y="523582"/>
                  </a:lnTo>
                  <a:lnTo>
                    <a:pt x="101650" y="567944"/>
                  </a:lnTo>
                  <a:lnTo>
                    <a:pt x="82918" y="613244"/>
                  </a:lnTo>
                  <a:lnTo>
                    <a:pt x="65976" y="659434"/>
                  </a:lnTo>
                  <a:lnTo>
                    <a:pt x="50863" y="706475"/>
                  </a:lnTo>
                  <a:lnTo>
                    <a:pt x="37630" y="754329"/>
                  </a:lnTo>
                  <a:lnTo>
                    <a:pt x="26314" y="802957"/>
                  </a:lnTo>
                  <a:lnTo>
                    <a:pt x="16954" y="852297"/>
                  </a:lnTo>
                  <a:lnTo>
                    <a:pt x="9601" y="902322"/>
                  </a:lnTo>
                  <a:lnTo>
                    <a:pt x="4305" y="952982"/>
                  </a:lnTo>
                  <a:lnTo>
                    <a:pt x="1092" y="1004239"/>
                  </a:lnTo>
                  <a:lnTo>
                    <a:pt x="0" y="1056043"/>
                  </a:lnTo>
                  <a:lnTo>
                    <a:pt x="1219200" y="1056043"/>
                  </a:lnTo>
                  <a:close/>
                </a:path>
                <a:path w="2438400" h="1056640">
                  <a:moveTo>
                    <a:pt x="2438400" y="1056043"/>
                  </a:moveTo>
                  <a:lnTo>
                    <a:pt x="2437320" y="1004239"/>
                  </a:lnTo>
                  <a:lnTo>
                    <a:pt x="2434107" y="952982"/>
                  </a:lnTo>
                  <a:lnTo>
                    <a:pt x="2428811" y="902322"/>
                  </a:lnTo>
                  <a:lnTo>
                    <a:pt x="2421458" y="852297"/>
                  </a:lnTo>
                  <a:lnTo>
                    <a:pt x="2412098" y="802957"/>
                  </a:lnTo>
                  <a:lnTo>
                    <a:pt x="2400782" y="754329"/>
                  </a:lnTo>
                  <a:lnTo>
                    <a:pt x="2387549" y="706475"/>
                  </a:lnTo>
                  <a:lnTo>
                    <a:pt x="2372436" y="659434"/>
                  </a:lnTo>
                  <a:lnTo>
                    <a:pt x="2355494" y="613244"/>
                  </a:lnTo>
                  <a:lnTo>
                    <a:pt x="2336762" y="567944"/>
                  </a:lnTo>
                  <a:lnTo>
                    <a:pt x="2316276" y="523582"/>
                  </a:lnTo>
                  <a:lnTo>
                    <a:pt x="2294102" y="480199"/>
                  </a:lnTo>
                  <a:lnTo>
                    <a:pt x="2270264" y="437845"/>
                  </a:lnTo>
                  <a:lnTo>
                    <a:pt x="2244801" y="396557"/>
                  </a:lnTo>
                  <a:lnTo>
                    <a:pt x="2217763" y="356387"/>
                  </a:lnTo>
                  <a:lnTo>
                    <a:pt x="2189200" y="317360"/>
                  </a:lnTo>
                  <a:lnTo>
                    <a:pt x="2159152" y="279539"/>
                  </a:lnTo>
                  <a:lnTo>
                    <a:pt x="2127656" y="242951"/>
                  </a:lnTo>
                  <a:lnTo>
                    <a:pt x="2094750" y="207632"/>
                  </a:lnTo>
                  <a:lnTo>
                    <a:pt x="2060498" y="173659"/>
                  </a:lnTo>
                  <a:lnTo>
                    <a:pt x="2024913" y="141046"/>
                  </a:lnTo>
                  <a:lnTo>
                    <a:pt x="1988070" y="109842"/>
                  </a:lnTo>
                  <a:lnTo>
                    <a:pt x="1949996" y="80086"/>
                  </a:lnTo>
                  <a:lnTo>
                    <a:pt x="1910727" y="51841"/>
                  </a:lnTo>
                  <a:lnTo>
                    <a:pt x="1870316" y="25133"/>
                  </a:lnTo>
                  <a:lnTo>
                    <a:pt x="1828800" y="0"/>
                  </a:lnTo>
                  <a:lnTo>
                    <a:pt x="1787296" y="25133"/>
                  </a:lnTo>
                  <a:lnTo>
                    <a:pt x="1746885" y="51841"/>
                  </a:lnTo>
                  <a:lnTo>
                    <a:pt x="1707616" y="80086"/>
                  </a:lnTo>
                  <a:lnTo>
                    <a:pt x="1669542" y="109842"/>
                  </a:lnTo>
                  <a:lnTo>
                    <a:pt x="1632686" y="141046"/>
                  </a:lnTo>
                  <a:lnTo>
                    <a:pt x="1597113" y="173659"/>
                  </a:lnTo>
                  <a:lnTo>
                    <a:pt x="1562862" y="207632"/>
                  </a:lnTo>
                  <a:lnTo>
                    <a:pt x="1529956" y="242951"/>
                  </a:lnTo>
                  <a:lnTo>
                    <a:pt x="1498460" y="279539"/>
                  </a:lnTo>
                  <a:lnTo>
                    <a:pt x="1468412" y="317360"/>
                  </a:lnTo>
                  <a:lnTo>
                    <a:pt x="1439849" y="356387"/>
                  </a:lnTo>
                  <a:lnTo>
                    <a:pt x="1412811" y="396557"/>
                  </a:lnTo>
                  <a:lnTo>
                    <a:pt x="1387348" y="437845"/>
                  </a:lnTo>
                  <a:lnTo>
                    <a:pt x="1363510" y="480199"/>
                  </a:lnTo>
                  <a:lnTo>
                    <a:pt x="1341323" y="523582"/>
                  </a:lnTo>
                  <a:lnTo>
                    <a:pt x="1320850" y="567944"/>
                  </a:lnTo>
                  <a:lnTo>
                    <a:pt x="1302118" y="613244"/>
                  </a:lnTo>
                  <a:lnTo>
                    <a:pt x="1285176" y="659434"/>
                  </a:lnTo>
                  <a:lnTo>
                    <a:pt x="1270063" y="706475"/>
                  </a:lnTo>
                  <a:lnTo>
                    <a:pt x="1256830" y="754329"/>
                  </a:lnTo>
                  <a:lnTo>
                    <a:pt x="1245514" y="802957"/>
                  </a:lnTo>
                  <a:lnTo>
                    <a:pt x="1236154" y="852297"/>
                  </a:lnTo>
                  <a:lnTo>
                    <a:pt x="1228801" y="902322"/>
                  </a:lnTo>
                  <a:lnTo>
                    <a:pt x="1223505" y="952982"/>
                  </a:lnTo>
                  <a:lnTo>
                    <a:pt x="1220292" y="1004239"/>
                  </a:lnTo>
                  <a:lnTo>
                    <a:pt x="1219200" y="1056043"/>
                  </a:lnTo>
                  <a:lnTo>
                    <a:pt x="2438400" y="1056043"/>
                  </a:lnTo>
                  <a:close/>
                </a:path>
              </a:pathLst>
            </a:custGeom>
            <a:solidFill>
              <a:srgbClr val="54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7103" y="7848599"/>
              <a:ext cx="2438400" cy="1382395"/>
            </a:xfrm>
            <a:custGeom>
              <a:avLst/>
              <a:gdLst/>
              <a:ahLst/>
              <a:cxnLst/>
              <a:rect l="l" t="t" r="r" b="b"/>
              <a:pathLst>
                <a:path w="2438400" h="1382395">
                  <a:moveTo>
                    <a:pt x="1219200" y="0"/>
                  </a:moveTo>
                  <a:lnTo>
                    <a:pt x="1267073" y="922"/>
                  </a:lnTo>
                  <a:lnTo>
                    <a:pt x="1314479" y="3668"/>
                  </a:lnTo>
                  <a:lnTo>
                    <a:pt x="1361384" y="8202"/>
                  </a:lnTo>
                  <a:lnTo>
                    <a:pt x="1407753" y="14491"/>
                  </a:lnTo>
                  <a:lnTo>
                    <a:pt x="1453553" y="22502"/>
                  </a:lnTo>
                  <a:lnTo>
                    <a:pt x="1498751" y="32199"/>
                  </a:lnTo>
                  <a:lnTo>
                    <a:pt x="1543311" y="43551"/>
                  </a:lnTo>
                  <a:lnTo>
                    <a:pt x="1587200" y="56521"/>
                  </a:lnTo>
                  <a:lnTo>
                    <a:pt x="1630385" y="71077"/>
                  </a:lnTo>
                  <a:lnTo>
                    <a:pt x="1672831" y="87185"/>
                  </a:lnTo>
                  <a:lnTo>
                    <a:pt x="1714505" y="104811"/>
                  </a:lnTo>
                  <a:lnTo>
                    <a:pt x="1755372" y="123921"/>
                  </a:lnTo>
                  <a:lnTo>
                    <a:pt x="1795400" y="144480"/>
                  </a:lnTo>
                  <a:lnTo>
                    <a:pt x="1834553" y="166456"/>
                  </a:lnTo>
                  <a:lnTo>
                    <a:pt x="1872798" y="189815"/>
                  </a:lnTo>
                  <a:lnTo>
                    <a:pt x="1910101" y="214521"/>
                  </a:lnTo>
                  <a:lnTo>
                    <a:pt x="1946429" y="240542"/>
                  </a:lnTo>
                  <a:lnTo>
                    <a:pt x="1981747" y="267844"/>
                  </a:lnTo>
                  <a:lnTo>
                    <a:pt x="2016021" y="296393"/>
                  </a:lnTo>
                  <a:lnTo>
                    <a:pt x="2049218" y="326155"/>
                  </a:lnTo>
                  <a:lnTo>
                    <a:pt x="2081304" y="357095"/>
                  </a:lnTo>
                  <a:lnTo>
                    <a:pt x="2112244" y="389181"/>
                  </a:lnTo>
                  <a:lnTo>
                    <a:pt x="2142006" y="422378"/>
                  </a:lnTo>
                  <a:lnTo>
                    <a:pt x="2170555" y="456653"/>
                  </a:lnTo>
                  <a:lnTo>
                    <a:pt x="2197857" y="491970"/>
                  </a:lnTo>
                  <a:lnTo>
                    <a:pt x="2223878" y="528298"/>
                  </a:lnTo>
                  <a:lnTo>
                    <a:pt x="2248585" y="565601"/>
                  </a:lnTo>
                  <a:lnTo>
                    <a:pt x="2271943" y="603846"/>
                  </a:lnTo>
                  <a:lnTo>
                    <a:pt x="2293919" y="642999"/>
                  </a:lnTo>
                  <a:lnTo>
                    <a:pt x="2314478" y="683027"/>
                  </a:lnTo>
                  <a:lnTo>
                    <a:pt x="2333588" y="723894"/>
                  </a:lnTo>
                  <a:lnTo>
                    <a:pt x="2351214" y="765568"/>
                  </a:lnTo>
                  <a:lnTo>
                    <a:pt x="2367322" y="808014"/>
                  </a:lnTo>
                  <a:lnTo>
                    <a:pt x="2381878" y="851199"/>
                  </a:lnTo>
                  <a:lnTo>
                    <a:pt x="2394848" y="895088"/>
                  </a:lnTo>
                  <a:lnTo>
                    <a:pt x="2406200" y="939648"/>
                  </a:lnTo>
                  <a:lnTo>
                    <a:pt x="2415897" y="984846"/>
                  </a:lnTo>
                  <a:lnTo>
                    <a:pt x="2423908" y="1030646"/>
                  </a:lnTo>
                  <a:lnTo>
                    <a:pt x="2430197" y="1077015"/>
                  </a:lnTo>
                  <a:lnTo>
                    <a:pt x="2434731" y="1123920"/>
                  </a:lnTo>
                  <a:lnTo>
                    <a:pt x="2437477" y="1171326"/>
                  </a:lnTo>
                  <a:lnTo>
                    <a:pt x="2438400" y="1219200"/>
                  </a:lnTo>
                  <a:lnTo>
                    <a:pt x="2387405" y="1220247"/>
                  </a:lnTo>
                  <a:lnTo>
                    <a:pt x="2336944" y="1223363"/>
                  </a:lnTo>
                  <a:lnTo>
                    <a:pt x="2287058" y="1228505"/>
                  </a:lnTo>
                  <a:lnTo>
                    <a:pt x="2237787" y="1235633"/>
                  </a:lnTo>
                  <a:lnTo>
                    <a:pt x="2189173" y="1244705"/>
                  </a:lnTo>
                  <a:lnTo>
                    <a:pt x="2141256" y="1255681"/>
                  </a:lnTo>
                  <a:lnTo>
                    <a:pt x="2094077" y="1268519"/>
                  </a:lnTo>
                  <a:lnTo>
                    <a:pt x="2047678" y="1283178"/>
                  </a:lnTo>
                  <a:lnTo>
                    <a:pt x="2002099" y="1299617"/>
                  </a:lnTo>
                  <a:lnTo>
                    <a:pt x="1957380" y="1317794"/>
                  </a:lnTo>
                  <a:lnTo>
                    <a:pt x="1913564" y="1337669"/>
                  </a:lnTo>
                  <a:lnTo>
                    <a:pt x="1870690" y="1359201"/>
                  </a:lnTo>
                  <a:lnTo>
                    <a:pt x="1828800" y="1382348"/>
                  </a:lnTo>
                  <a:lnTo>
                    <a:pt x="1786909" y="1359201"/>
                  </a:lnTo>
                  <a:lnTo>
                    <a:pt x="1744036" y="1337669"/>
                  </a:lnTo>
                  <a:lnTo>
                    <a:pt x="1700219" y="1317794"/>
                  </a:lnTo>
                  <a:lnTo>
                    <a:pt x="1655501" y="1299617"/>
                  </a:lnTo>
                  <a:lnTo>
                    <a:pt x="1609922" y="1283178"/>
                  </a:lnTo>
                  <a:lnTo>
                    <a:pt x="1563523" y="1268519"/>
                  </a:lnTo>
                  <a:lnTo>
                    <a:pt x="1516345" y="1255681"/>
                  </a:lnTo>
                  <a:lnTo>
                    <a:pt x="1468428" y="1244705"/>
                  </a:lnTo>
                  <a:lnTo>
                    <a:pt x="1419814" y="1235633"/>
                  </a:lnTo>
                  <a:lnTo>
                    <a:pt x="1370543" y="1228505"/>
                  </a:lnTo>
                  <a:lnTo>
                    <a:pt x="1320657" y="1223363"/>
                  </a:lnTo>
                  <a:lnTo>
                    <a:pt x="1270195" y="1220247"/>
                  </a:lnTo>
                  <a:lnTo>
                    <a:pt x="1219200" y="1219200"/>
                  </a:lnTo>
                  <a:lnTo>
                    <a:pt x="1168204" y="1220247"/>
                  </a:lnTo>
                  <a:lnTo>
                    <a:pt x="1117742" y="1223363"/>
                  </a:lnTo>
                  <a:lnTo>
                    <a:pt x="1067856" y="1228505"/>
                  </a:lnTo>
                  <a:lnTo>
                    <a:pt x="1018585" y="1235633"/>
                  </a:lnTo>
                  <a:lnTo>
                    <a:pt x="969971" y="1244705"/>
                  </a:lnTo>
                  <a:lnTo>
                    <a:pt x="922054" y="1255681"/>
                  </a:lnTo>
                  <a:lnTo>
                    <a:pt x="874876" y="1268519"/>
                  </a:lnTo>
                  <a:lnTo>
                    <a:pt x="828477" y="1283178"/>
                  </a:lnTo>
                  <a:lnTo>
                    <a:pt x="782898" y="1299617"/>
                  </a:lnTo>
                  <a:lnTo>
                    <a:pt x="738180" y="1317794"/>
                  </a:lnTo>
                  <a:lnTo>
                    <a:pt x="694363" y="1337669"/>
                  </a:lnTo>
                  <a:lnTo>
                    <a:pt x="651490" y="1359201"/>
                  </a:lnTo>
                  <a:lnTo>
                    <a:pt x="609600" y="1382348"/>
                  </a:lnTo>
                  <a:lnTo>
                    <a:pt x="567709" y="1359201"/>
                  </a:lnTo>
                  <a:lnTo>
                    <a:pt x="524835" y="1337669"/>
                  </a:lnTo>
                  <a:lnTo>
                    <a:pt x="481019" y="1317794"/>
                  </a:lnTo>
                  <a:lnTo>
                    <a:pt x="436300" y="1299617"/>
                  </a:lnTo>
                  <a:lnTo>
                    <a:pt x="390721" y="1283178"/>
                  </a:lnTo>
                  <a:lnTo>
                    <a:pt x="344321" y="1268519"/>
                  </a:lnTo>
                  <a:lnTo>
                    <a:pt x="297143" y="1255681"/>
                  </a:lnTo>
                  <a:lnTo>
                    <a:pt x="249226" y="1244705"/>
                  </a:lnTo>
                  <a:lnTo>
                    <a:pt x="200612" y="1235633"/>
                  </a:lnTo>
                  <a:lnTo>
                    <a:pt x="151341" y="1228505"/>
                  </a:lnTo>
                  <a:lnTo>
                    <a:pt x="101455" y="1223363"/>
                  </a:lnTo>
                  <a:lnTo>
                    <a:pt x="50994" y="1220247"/>
                  </a:lnTo>
                  <a:lnTo>
                    <a:pt x="0" y="1219200"/>
                  </a:lnTo>
                  <a:lnTo>
                    <a:pt x="922" y="1171326"/>
                  </a:lnTo>
                  <a:lnTo>
                    <a:pt x="3668" y="1123920"/>
                  </a:lnTo>
                  <a:lnTo>
                    <a:pt x="8202" y="1077015"/>
                  </a:lnTo>
                  <a:lnTo>
                    <a:pt x="14491" y="1030646"/>
                  </a:lnTo>
                  <a:lnTo>
                    <a:pt x="22502" y="984846"/>
                  </a:lnTo>
                  <a:lnTo>
                    <a:pt x="32199" y="939648"/>
                  </a:lnTo>
                  <a:lnTo>
                    <a:pt x="43551" y="895088"/>
                  </a:lnTo>
                  <a:lnTo>
                    <a:pt x="56521" y="851199"/>
                  </a:lnTo>
                  <a:lnTo>
                    <a:pt x="71077" y="808014"/>
                  </a:lnTo>
                  <a:lnTo>
                    <a:pt x="87185" y="765568"/>
                  </a:lnTo>
                  <a:lnTo>
                    <a:pt x="104811" y="723894"/>
                  </a:lnTo>
                  <a:lnTo>
                    <a:pt x="123921" y="683027"/>
                  </a:lnTo>
                  <a:lnTo>
                    <a:pt x="144480" y="642999"/>
                  </a:lnTo>
                  <a:lnTo>
                    <a:pt x="166456" y="603846"/>
                  </a:lnTo>
                  <a:lnTo>
                    <a:pt x="189815" y="565601"/>
                  </a:lnTo>
                  <a:lnTo>
                    <a:pt x="214521" y="528298"/>
                  </a:lnTo>
                  <a:lnTo>
                    <a:pt x="240542" y="491970"/>
                  </a:lnTo>
                  <a:lnTo>
                    <a:pt x="267844" y="456653"/>
                  </a:lnTo>
                  <a:lnTo>
                    <a:pt x="296393" y="422378"/>
                  </a:lnTo>
                  <a:lnTo>
                    <a:pt x="326155" y="389181"/>
                  </a:lnTo>
                  <a:lnTo>
                    <a:pt x="357095" y="357095"/>
                  </a:lnTo>
                  <a:lnTo>
                    <a:pt x="389181" y="326155"/>
                  </a:lnTo>
                  <a:lnTo>
                    <a:pt x="422378" y="296393"/>
                  </a:lnTo>
                  <a:lnTo>
                    <a:pt x="456653" y="267844"/>
                  </a:lnTo>
                  <a:lnTo>
                    <a:pt x="491970" y="240542"/>
                  </a:lnTo>
                  <a:lnTo>
                    <a:pt x="528298" y="214521"/>
                  </a:lnTo>
                  <a:lnTo>
                    <a:pt x="565601" y="189815"/>
                  </a:lnTo>
                  <a:lnTo>
                    <a:pt x="603846" y="166456"/>
                  </a:lnTo>
                  <a:lnTo>
                    <a:pt x="642999" y="144480"/>
                  </a:lnTo>
                  <a:lnTo>
                    <a:pt x="683027" y="123921"/>
                  </a:lnTo>
                  <a:lnTo>
                    <a:pt x="723894" y="104811"/>
                  </a:lnTo>
                  <a:lnTo>
                    <a:pt x="765568" y="87185"/>
                  </a:lnTo>
                  <a:lnTo>
                    <a:pt x="808014" y="71077"/>
                  </a:lnTo>
                  <a:lnTo>
                    <a:pt x="851199" y="56521"/>
                  </a:lnTo>
                  <a:lnTo>
                    <a:pt x="895088" y="43551"/>
                  </a:lnTo>
                  <a:lnTo>
                    <a:pt x="939648" y="32199"/>
                  </a:lnTo>
                  <a:lnTo>
                    <a:pt x="984846" y="22502"/>
                  </a:lnTo>
                  <a:lnTo>
                    <a:pt x="1030646" y="14491"/>
                  </a:lnTo>
                  <a:lnTo>
                    <a:pt x="1077015" y="8202"/>
                  </a:lnTo>
                  <a:lnTo>
                    <a:pt x="1123920" y="3668"/>
                  </a:lnTo>
                  <a:lnTo>
                    <a:pt x="1171326" y="92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DA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26703" y="90677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0"/>
                  </a:moveTo>
                  <a:lnTo>
                    <a:pt x="660595" y="1047"/>
                  </a:lnTo>
                  <a:lnTo>
                    <a:pt x="711057" y="4163"/>
                  </a:lnTo>
                  <a:lnTo>
                    <a:pt x="760943" y="9305"/>
                  </a:lnTo>
                  <a:lnTo>
                    <a:pt x="810214" y="16433"/>
                  </a:lnTo>
                  <a:lnTo>
                    <a:pt x="858828" y="25505"/>
                  </a:lnTo>
                  <a:lnTo>
                    <a:pt x="906745" y="36481"/>
                  </a:lnTo>
                  <a:lnTo>
                    <a:pt x="953923" y="49319"/>
                  </a:lnTo>
                  <a:lnTo>
                    <a:pt x="1000322" y="63978"/>
                  </a:lnTo>
                  <a:lnTo>
                    <a:pt x="1045901" y="80417"/>
                  </a:lnTo>
                  <a:lnTo>
                    <a:pt x="1090619" y="98594"/>
                  </a:lnTo>
                  <a:lnTo>
                    <a:pt x="1134436" y="118469"/>
                  </a:lnTo>
                  <a:lnTo>
                    <a:pt x="1177309" y="140001"/>
                  </a:lnTo>
                  <a:lnTo>
                    <a:pt x="1219200" y="163148"/>
                  </a:lnTo>
                  <a:lnTo>
                    <a:pt x="1177689" y="188277"/>
                  </a:lnTo>
                  <a:lnTo>
                    <a:pt x="1137279" y="214989"/>
                  </a:lnTo>
                  <a:lnTo>
                    <a:pt x="1098013" y="243241"/>
                  </a:lnTo>
                  <a:lnTo>
                    <a:pt x="1059935" y="272990"/>
                  </a:lnTo>
                  <a:lnTo>
                    <a:pt x="1023086" y="304193"/>
                  </a:lnTo>
                  <a:lnTo>
                    <a:pt x="987511" y="336807"/>
                  </a:lnTo>
                  <a:lnTo>
                    <a:pt x="953252" y="370788"/>
                  </a:lnTo>
                  <a:lnTo>
                    <a:pt x="920352" y="406095"/>
                  </a:lnTo>
                  <a:lnTo>
                    <a:pt x="888855" y="442684"/>
                  </a:lnTo>
                  <a:lnTo>
                    <a:pt x="858802" y="480512"/>
                  </a:lnTo>
                  <a:lnTo>
                    <a:pt x="830238" y="519535"/>
                  </a:lnTo>
                  <a:lnTo>
                    <a:pt x="803205" y="559712"/>
                  </a:lnTo>
                  <a:lnTo>
                    <a:pt x="777746" y="600999"/>
                  </a:lnTo>
                  <a:lnTo>
                    <a:pt x="753904" y="643353"/>
                  </a:lnTo>
                  <a:lnTo>
                    <a:pt x="731723" y="686732"/>
                  </a:lnTo>
                  <a:lnTo>
                    <a:pt x="711245" y="731091"/>
                  </a:lnTo>
                  <a:lnTo>
                    <a:pt x="692513" y="776389"/>
                  </a:lnTo>
                  <a:lnTo>
                    <a:pt x="675570" y="822582"/>
                  </a:lnTo>
                  <a:lnTo>
                    <a:pt x="660459" y="869628"/>
                  </a:lnTo>
                  <a:lnTo>
                    <a:pt x="647224" y="917482"/>
                  </a:lnTo>
                  <a:lnTo>
                    <a:pt x="635907" y="966103"/>
                  </a:lnTo>
                  <a:lnTo>
                    <a:pt x="626551" y="1015448"/>
                  </a:lnTo>
                  <a:lnTo>
                    <a:pt x="619199" y="1065472"/>
                  </a:lnTo>
                  <a:lnTo>
                    <a:pt x="613895" y="1116135"/>
                  </a:lnTo>
                  <a:lnTo>
                    <a:pt x="610680" y="1167391"/>
                  </a:lnTo>
                  <a:lnTo>
                    <a:pt x="609600" y="1219200"/>
                  </a:lnTo>
                  <a:lnTo>
                    <a:pt x="608519" y="1167391"/>
                  </a:lnTo>
                  <a:lnTo>
                    <a:pt x="605304" y="1116135"/>
                  </a:lnTo>
                  <a:lnTo>
                    <a:pt x="600000" y="1065472"/>
                  </a:lnTo>
                  <a:lnTo>
                    <a:pt x="592648" y="1015448"/>
                  </a:lnTo>
                  <a:lnTo>
                    <a:pt x="583292" y="966103"/>
                  </a:lnTo>
                  <a:lnTo>
                    <a:pt x="571975" y="917482"/>
                  </a:lnTo>
                  <a:lnTo>
                    <a:pt x="558740" y="869628"/>
                  </a:lnTo>
                  <a:lnTo>
                    <a:pt x="543629" y="822582"/>
                  </a:lnTo>
                  <a:lnTo>
                    <a:pt x="526686" y="776389"/>
                  </a:lnTo>
                  <a:lnTo>
                    <a:pt x="507954" y="731091"/>
                  </a:lnTo>
                  <a:lnTo>
                    <a:pt x="487476" y="686732"/>
                  </a:lnTo>
                  <a:lnTo>
                    <a:pt x="465295" y="643353"/>
                  </a:lnTo>
                  <a:lnTo>
                    <a:pt x="441453" y="600999"/>
                  </a:lnTo>
                  <a:lnTo>
                    <a:pt x="415994" y="559712"/>
                  </a:lnTo>
                  <a:lnTo>
                    <a:pt x="388961" y="519535"/>
                  </a:lnTo>
                  <a:lnTo>
                    <a:pt x="360397" y="480512"/>
                  </a:lnTo>
                  <a:lnTo>
                    <a:pt x="330344" y="442684"/>
                  </a:lnTo>
                  <a:lnTo>
                    <a:pt x="298847" y="406095"/>
                  </a:lnTo>
                  <a:lnTo>
                    <a:pt x="265947" y="370788"/>
                  </a:lnTo>
                  <a:lnTo>
                    <a:pt x="231688" y="336807"/>
                  </a:lnTo>
                  <a:lnTo>
                    <a:pt x="196113" y="304193"/>
                  </a:lnTo>
                  <a:lnTo>
                    <a:pt x="159264" y="272990"/>
                  </a:lnTo>
                  <a:lnTo>
                    <a:pt x="121186" y="243241"/>
                  </a:lnTo>
                  <a:lnTo>
                    <a:pt x="81920" y="214989"/>
                  </a:lnTo>
                  <a:lnTo>
                    <a:pt x="41510" y="188277"/>
                  </a:lnTo>
                  <a:lnTo>
                    <a:pt x="0" y="163148"/>
                  </a:lnTo>
                  <a:lnTo>
                    <a:pt x="41890" y="140001"/>
                  </a:lnTo>
                  <a:lnTo>
                    <a:pt x="84763" y="118469"/>
                  </a:lnTo>
                  <a:lnTo>
                    <a:pt x="128580" y="98594"/>
                  </a:lnTo>
                  <a:lnTo>
                    <a:pt x="173298" y="80417"/>
                  </a:lnTo>
                  <a:lnTo>
                    <a:pt x="218877" y="63978"/>
                  </a:lnTo>
                  <a:lnTo>
                    <a:pt x="265276" y="49319"/>
                  </a:lnTo>
                  <a:lnTo>
                    <a:pt x="312454" y="36481"/>
                  </a:lnTo>
                  <a:lnTo>
                    <a:pt x="360371" y="25505"/>
                  </a:lnTo>
                  <a:lnTo>
                    <a:pt x="408985" y="16433"/>
                  </a:lnTo>
                  <a:lnTo>
                    <a:pt x="458256" y="9305"/>
                  </a:lnTo>
                  <a:lnTo>
                    <a:pt x="508142" y="4163"/>
                  </a:lnTo>
                  <a:lnTo>
                    <a:pt x="558604" y="104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8610" y="1971961"/>
            <a:ext cx="4813736" cy="41013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9836" rIns="0" bIns="0" rtlCol="0">
            <a:spAutoFit/>
          </a:bodyPr>
          <a:lstStyle/>
          <a:p>
            <a:pPr marL="8728075">
              <a:lnSpc>
                <a:spcPct val="100000"/>
              </a:lnSpc>
              <a:spcBef>
                <a:spcPts val="110"/>
              </a:spcBef>
            </a:pPr>
            <a:r>
              <a:rPr sz="2750" b="1" spc="75" dirty="0">
                <a:latin typeface="Tahoma" panose="020B0604030504040204"/>
                <a:cs typeface="Tahoma" panose="020B0604030504040204"/>
              </a:rPr>
              <a:t>FEATURES</a:t>
            </a:r>
            <a:r>
              <a:rPr sz="2750" b="1" spc="160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spc="130" dirty="0">
                <a:latin typeface="Tahoma" panose="020B0604030504040204"/>
                <a:cs typeface="Tahoma" panose="020B0604030504040204"/>
              </a:rPr>
              <a:t>OF</a:t>
            </a:r>
            <a:r>
              <a:rPr sz="2750" b="1" spc="160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2750" b="1" spc="155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spc="90" dirty="0">
                <a:latin typeface="Tahoma" panose="020B0604030504040204"/>
                <a:cs typeface="Tahoma" panose="020B0604030504040204"/>
              </a:rPr>
              <a:t>CLONE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5443" y="3581606"/>
            <a:ext cx="9994265" cy="4599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25500" marR="817880" indent="261620" algn="just">
              <a:lnSpc>
                <a:spcPct val="100000"/>
              </a:lnSpc>
              <a:spcBef>
                <a:spcPts val="110"/>
              </a:spcBef>
            </a:pPr>
            <a:r>
              <a:rPr sz="3750" spc="-3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750" spc="-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ESSENTIAL</a:t>
            </a:r>
            <a:r>
              <a:rPr sz="3750" spc="-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375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PHOTO/VIDEO</a:t>
            </a:r>
            <a:r>
              <a:rPr sz="3750" spc="-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8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SHARING,</a:t>
            </a:r>
            <a:r>
              <a:rPr sz="3750" spc="-2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DIRECT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MESSAGING,</a:t>
            </a:r>
            <a:r>
              <a:rPr sz="375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75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STORYTELLING.</a:t>
            </a:r>
            <a:endParaRPr sz="375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4500"/>
              </a:spcBef>
            </a:pPr>
            <a:r>
              <a:rPr sz="3750" spc="-3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750" spc="-9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EXTRAS:</a:t>
            </a:r>
            <a:r>
              <a:rPr sz="3750" spc="2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COMMUNITY-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3750" spc="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TOOLS, 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EDITING</a:t>
            </a:r>
            <a:r>
              <a:rPr sz="3750" spc="-1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TOOLS,</a:t>
            </a:r>
            <a:r>
              <a:rPr sz="3750" spc="-1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FILTERS,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750" spc="-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3750" spc="-16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750" spc="-1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750" spc="-1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SOCIAL NETWORKS.</a:t>
            </a:r>
            <a:endParaRPr sz="3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4147" y="1000093"/>
            <a:ext cx="12860020" cy="391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latin typeface="Tahoma" panose="020B0604030504040204"/>
                <a:cs typeface="Tahoma" panose="020B0604030504040204"/>
              </a:rPr>
              <a:t>BUSINESSES</a:t>
            </a:r>
            <a:r>
              <a:rPr sz="3200" b="1" spc="1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latin typeface="Tahoma" panose="020B0604030504040204"/>
                <a:cs typeface="Tahoma" panose="020B0604030504040204"/>
              </a:rPr>
              <a:t>GAINS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80" dirty="0">
                <a:latin typeface="Tahoma" panose="020B0604030504040204"/>
                <a:cs typeface="Tahoma" panose="020B0604030504040204"/>
              </a:rPr>
              <a:t>FROM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120" dirty="0">
                <a:latin typeface="Tahoma" panose="020B0604030504040204"/>
                <a:cs typeface="Tahoma" panose="020B0604030504040204"/>
              </a:rPr>
              <a:t>CLONES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2703830">
              <a:lnSpc>
                <a:spcPts val="3830"/>
              </a:lnSpc>
            </a:pPr>
            <a:r>
              <a:rPr sz="3200" spc="-305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dirty="0">
                <a:latin typeface="Verdana" panose="020B0604030504040204"/>
                <a:cs typeface="Verdana" panose="020B0604030504040204"/>
              </a:rPr>
              <a:t>CUSTOMIZED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OPTIONS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FULFILL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PARTICULAR OBJECTIVES.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30"/>
              </a:lnSpc>
              <a:spcBef>
                <a:spcPts val="3785"/>
              </a:spcBef>
            </a:pPr>
            <a:r>
              <a:rPr sz="3200" spc="-305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dirty="0">
                <a:latin typeface="Verdana" panose="020B0604030504040204"/>
                <a:cs typeface="Verdana" panose="020B0604030504040204"/>
              </a:rPr>
              <a:t>DEPENDABLE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UPDATES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STRONG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32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FLAWLESS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USER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EXPERIENCE.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93600" y="5643139"/>
            <a:ext cx="9645037" cy="4643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55625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52235" marR="5080" indent="171450">
              <a:lnSpc>
                <a:spcPct val="117000"/>
              </a:lnSpc>
              <a:spcBef>
                <a:spcPts val="90"/>
              </a:spcBef>
            </a:pPr>
            <a:r>
              <a:rPr spc="-155" dirty="0"/>
              <a:t>TAKING</a:t>
            </a:r>
            <a:r>
              <a:rPr spc="-300" dirty="0"/>
              <a:t> </a:t>
            </a:r>
            <a:r>
              <a:rPr spc="-180" dirty="0"/>
              <a:t>INTO</a:t>
            </a:r>
            <a:r>
              <a:rPr spc="-300" dirty="0"/>
              <a:t> </a:t>
            </a:r>
            <a:r>
              <a:rPr spc="65" dirty="0"/>
              <a:t>ACCOUNT </a:t>
            </a:r>
            <a:r>
              <a:rPr spc="-50" dirty="0"/>
              <a:t>INSTAGRAM</a:t>
            </a:r>
            <a:r>
              <a:rPr spc="-345" dirty="0"/>
              <a:t> </a:t>
            </a:r>
            <a:r>
              <a:rPr spc="-10" dirty="0"/>
              <a:t>REPLICAS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43025">
              <a:lnSpc>
                <a:spcPct val="117000"/>
              </a:lnSpc>
              <a:spcBef>
                <a:spcPts val="90"/>
              </a:spcBef>
            </a:pPr>
            <a:r>
              <a:rPr spc="-455" dirty="0"/>
              <a:t>-</a:t>
            </a:r>
            <a:r>
              <a:rPr spc="-90" dirty="0"/>
              <a:t>WORRIES</a:t>
            </a:r>
            <a:r>
              <a:rPr spc="-270" dirty="0"/>
              <a:t> </a:t>
            </a:r>
            <a:r>
              <a:rPr spc="120" dirty="0"/>
              <a:t>OF</a:t>
            </a:r>
            <a:r>
              <a:rPr spc="-270" dirty="0"/>
              <a:t> </a:t>
            </a:r>
            <a:r>
              <a:rPr spc="-75" dirty="0"/>
              <a:t>USER</a:t>
            </a:r>
            <a:r>
              <a:rPr spc="-270" dirty="0"/>
              <a:t> </a:t>
            </a:r>
            <a:r>
              <a:rPr spc="-10" dirty="0"/>
              <a:t>TRUST, </a:t>
            </a:r>
            <a:r>
              <a:rPr spc="-30" dirty="0"/>
              <a:t>COPYRIGHT,</a:t>
            </a:r>
            <a:r>
              <a:rPr spc="-290" dirty="0"/>
              <a:t> </a:t>
            </a:r>
            <a:r>
              <a:rPr spc="-50" dirty="0"/>
              <a:t>AND</a:t>
            </a:r>
            <a:r>
              <a:rPr spc="-285" dirty="0"/>
              <a:t> </a:t>
            </a:r>
            <a:r>
              <a:rPr dirty="0"/>
              <a:t>DATA</a:t>
            </a:r>
            <a:r>
              <a:rPr spc="-290" dirty="0"/>
              <a:t> </a:t>
            </a:r>
            <a:r>
              <a:rPr spc="-40" dirty="0"/>
              <a:t>PRIVACY.</a:t>
            </a:r>
            <a:endParaRPr spc="-40" dirty="0"/>
          </a:p>
          <a:p>
            <a:pPr>
              <a:lnSpc>
                <a:spcPct val="100000"/>
              </a:lnSpc>
              <a:spcBef>
                <a:spcPts val="790"/>
              </a:spcBef>
            </a:pPr>
          </a:p>
          <a:p>
            <a:pPr marL="12700" marR="5080">
              <a:lnSpc>
                <a:spcPct val="117000"/>
              </a:lnSpc>
            </a:pPr>
            <a:r>
              <a:rPr spc="-455" dirty="0"/>
              <a:t>-</a:t>
            </a:r>
            <a:r>
              <a:rPr spc="-30" dirty="0"/>
              <a:t>STRESS</a:t>
            </a:r>
            <a:r>
              <a:rPr spc="-300" dirty="0"/>
              <a:t> </a:t>
            </a:r>
            <a:r>
              <a:rPr dirty="0"/>
              <a:t>THE</a:t>
            </a:r>
            <a:r>
              <a:rPr spc="-300" dirty="0"/>
              <a:t> </a:t>
            </a:r>
            <a:r>
              <a:rPr spc="-10" dirty="0"/>
              <a:t>IMPORTANCE</a:t>
            </a:r>
            <a:r>
              <a:rPr spc="-300" dirty="0"/>
              <a:t> </a:t>
            </a:r>
            <a:r>
              <a:rPr spc="120" dirty="0"/>
              <a:t>OF</a:t>
            </a:r>
            <a:r>
              <a:rPr spc="-300" dirty="0"/>
              <a:t> </a:t>
            </a:r>
            <a:r>
              <a:rPr spc="-30" dirty="0"/>
              <a:t>ETHICS </a:t>
            </a:r>
            <a:r>
              <a:rPr spc="-50" dirty="0"/>
              <a:t>AND</a:t>
            </a:r>
            <a:r>
              <a:rPr spc="-310" dirty="0"/>
              <a:t> </a:t>
            </a:r>
            <a:r>
              <a:rPr spc="-20" dirty="0"/>
              <a:t>LAW.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807" y="357405"/>
            <a:ext cx="14860269" cy="60344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307715" indent="161925">
              <a:lnSpc>
                <a:spcPts val="5250"/>
              </a:lnSpc>
              <a:spcBef>
                <a:spcPts val="325"/>
              </a:spcBef>
            </a:pPr>
            <a:r>
              <a:rPr sz="4400" b="1" spc="135" dirty="0">
                <a:latin typeface="Tahoma" panose="020B0604030504040204"/>
                <a:cs typeface="Tahoma" panose="020B0604030504040204"/>
              </a:rPr>
              <a:t>ACCEPTING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70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204" dirty="0">
                <a:latin typeface="Tahoma" panose="020B0604030504040204"/>
                <a:cs typeface="Tahoma" panose="020B0604030504040204"/>
              </a:rPr>
              <a:t>CLONES</a:t>
            </a:r>
            <a:r>
              <a:rPr sz="4400" b="1" spc="80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240" dirty="0">
                <a:latin typeface="Tahoma" panose="020B0604030504040204"/>
                <a:cs typeface="Tahoma" panose="020B0604030504040204"/>
              </a:rPr>
              <a:t>AS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70" dirty="0">
                <a:latin typeface="Tahoma" panose="020B0604030504040204"/>
                <a:cs typeface="Tahoma" panose="020B0604030504040204"/>
              </a:rPr>
              <a:t>A </a:t>
            </a:r>
            <a:r>
              <a:rPr sz="4400" b="1" spc="114" dirty="0">
                <a:latin typeface="Tahoma" panose="020B0604030504040204"/>
                <a:cs typeface="Tahoma" panose="020B0604030504040204"/>
              </a:rPr>
              <a:t>CONCLUSION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2700" marR="1425575">
              <a:lnSpc>
                <a:spcPts val="5250"/>
              </a:lnSpc>
              <a:spcBef>
                <a:spcPts val="5250"/>
              </a:spcBef>
              <a:tabLst>
                <a:tab pos="2805430" algn="l"/>
              </a:tabLst>
            </a:pPr>
            <a:r>
              <a:rPr sz="4400" spc="-480" dirty="0">
                <a:latin typeface="Verdana" panose="020B0604030504040204"/>
                <a:cs typeface="Verdana" panose="020B0604030504040204"/>
              </a:rPr>
              <a:t>-</a:t>
            </a:r>
            <a:r>
              <a:rPr sz="4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BUILDS</a:t>
            </a:r>
            <a:r>
              <a:rPr sz="4400" dirty="0">
                <a:latin typeface="Verdana" panose="020B0604030504040204"/>
                <a:cs typeface="Verdana" panose="020B0604030504040204"/>
              </a:rPr>
              <a:t>	A</a:t>
            </a:r>
            <a:r>
              <a:rPr sz="44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25" dirty="0">
                <a:latin typeface="Verdana" panose="020B0604030504040204"/>
                <a:cs typeface="Verdana" panose="020B0604030504040204"/>
              </a:rPr>
              <a:t>NEW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50" dirty="0">
                <a:latin typeface="Verdana" panose="020B0604030504040204"/>
                <a:cs typeface="Verdana" panose="020B0604030504040204"/>
              </a:rPr>
              <a:t>PHASE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380" dirty="0">
                <a:latin typeface="Verdana" panose="020B0604030504040204"/>
                <a:cs typeface="Verdana" panose="020B0604030504040204"/>
              </a:rPr>
              <a:t>IN</a:t>
            </a:r>
            <a:r>
              <a:rPr sz="4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THE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EVOLUTION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30" dirty="0">
                <a:latin typeface="Verdana" panose="020B0604030504040204"/>
                <a:cs typeface="Verdana" panose="020B0604030504040204"/>
              </a:rPr>
              <a:t>OF </a:t>
            </a:r>
            <a:r>
              <a:rPr sz="440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440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MEDIA.</a:t>
            </a:r>
            <a:endParaRPr sz="4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85"/>
              </a:spcBef>
            </a:pPr>
            <a:endParaRPr sz="4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250"/>
              </a:lnSpc>
              <a:spcBef>
                <a:spcPts val="5"/>
              </a:spcBef>
            </a:pPr>
            <a:r>
              <a:rPr sz="4400" spc="-395" dirty="0">
                <a:latin typeface="Verdana" panose="020B0604030504040204"/>
                <a:cs typeface="Verdana" panose="020B0604030504040204"/>
              </a:rPr>
              <a:t>-</a:t>
            </a:r>
            <a:r>
              <a:rPr sz="4400" dirty="0">
                <a:latin typeface="Verdana" panose="020B0604030504040204"/>
                <a:cs typeface="Verdana" panose="020B0604030504040204"/>
              </a:rPr>
              <a:t>TAKE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USE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55" dirty="0">
                <a:latin typeface="Verdana" panose="020B0604030504040204"/>
                <a:cs typeface="Verdana" panose="020B0604030504040204"/>
              </a:rPr>
              <a:t>OF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THE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65" dirty="0">
                <a:latin typeface="Verdana" panose="020B0604030504040204"/>
                <a:cs typeface="Verdana" panose="020B0604030504040204"/>
              </a:rPr>
              <a:t>VISUAL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20" dirty="0">
                <a:latin typeface="Verdana" panose="020B0604030504040204"/>
                <a:cs typeface="Verdana" panose="020B0604030504040204"/>
              </a:rPr>
              <a:t>NARRATIVE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AND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30" dirty="0">
                <a:latin typeface="Verdana" panose="020B0604030504040204"/>
                <a:cs typeface="Verdana" panose="020B0604030504040204"/>
              </a:rPr>
              <a:t>DIGITAL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CONNECTIONS.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74156" y="6390099"/>
            <a:ext cx="3343274" cy="389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Presentation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Tahoma</vt:lpstr>
      <vt:lpstr>Microsoft YaHei</vt:lpstr>
      <vt:lpstr>Arial Unicode MS</vt:lpstr>
      <vt:lpstr>Calibri</vt:lpstr>
      <vt:lpstr>Office Theme</vt:lpstr>
      <vt:lpstr>Revealing the Instagram</vt:lpstr>
      <vt:lpstr>Overview</vt:lpstr>
      <vt:lpstr>What is a Clone of Instagram?</vt:lpstr>
      <vt:lpstr>Why Do People Like Instagram Clones?</vt:lpstr>
      <vt:lpstr>FEATURES OF INSTAGRAM CLONE</vt:lpstr>
      <vt:lpstr>PowerPoint 演示文稿</vt:lpstr>
      <vt:lpstr>TAKING INTO ACCOUNT INSTAGRAM REPLICAS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Facts</dc:title>
  <dc:creator>Chris Taylor</dc:creator>
  <cp:keywords>DAF8G--aDLE,BAF8GR9XAcA</cp:keywords>
  <cp:lastModifiedBy>Gaurav Pandey</cp:lastModifiedBy>
  <cp:revision>1</cp:revision>
  <dcterms:created xsi:type="dcterms:W3CDTF">2024-04-24T08:34:39Z</dcterms:created>
  <dcterms:modified xsi:type="dcterms:W3CDTF">2024-04-24T08:34:40Z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2024-02-08T05:30:00Z</vt:filetime>
  </property>
  <property fmtid="{D5CDD505-2E9C-101B-9397-08002B2CF9AE}" pid="3" name="Creator">
    <vt:lpwstr>Canva</vt:lpwstr>
  </property>
  <property fmtid="{D5CDD505-2E9C-101B-9397-08002B2CF9AE}" pid="4" name="LastSaved">
    <vt:filetime>2024-04-24T05:30:00Z</vt:filetime>
  </property>
  <property fmtid="{D5CDD505-2E9C-101B-9397-08002B2CF9AE}" pid="5" name="Producer">
    <vt:lpwstr>Canva</vt:lpwstr>
  </property>
  <property fmtid="{D5CDD505-2E9C-101B-9397-08002B2CF9AE}" pid="6" name="ICV">
    <vt:lpwstr>5BA07608CC684F5BBD8FA3826081F83A_13</vt:lpwstr>
  </property>
  <property fmtid="{D5CDD505-2E9C-101B-9397-08002B2CF9AE}" pid="7" name="KSOProductBuildVer">
    <vt:lpwstr>1033-12.2.0.16731</vt:lpwstr>
  </property>
</Properties>
</file>