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BCAF38-DE8C-1308-95BF-9DF7CCEF3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61" y="149288"/>
            <a:ext cx="4555802" cy="5998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97C04B-0D8C-70E8-8F3D-835ACD16FC8D}"/>
              </a:ext>
            </a:extLst>
          </p:cNvPr>
          <p:cNvSpPr txBox="1"/>
          <p:nvPr/>
        </p:nvSpPr>
        <p:spPr>
          <a:xfrm>
            <a:off x="5049078" y="149288"/>
            <a:ext cx="64067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0" u="sng" dirty="0">
                <a:effectLst/>
                <a:latin typeface="+mj-lt"/>
              </a:rPr>
              <a:t>Key Insights from Inventory Prediction Model</a:t>
            </a:r>
            <a:endParaRPr lang="en-IN" sz="3200" u="sng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24A92-60CE-9C4A-0190-012DDD3BE1A4}"/>
              </a:ext>
            </a:extLst>
          </p:cNvPr>
          <p:cNvSpPr txBox="1"/>
          <p:nvPr/>
        </p:nvSpPr>
        <p:spPr>
          <a:xfrm>
            <a:off x="4838368" y="1166842"/>
            <a:ext cx="72098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Feature Importance Visualization: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Visual representation of feature importance from the model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Summary: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Product categories were found to have minimal impact on inventory stocking decisions.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Unit price and temperature emerged as significant factors influencing inventory levels.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Time of day was also identified as an important predictor of inventory needs.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Business Impact: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These insights enable informed decisions on inventory management and stocking strategies.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Adjusting pricing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strateges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and considering external factors like temperature can enhance inventory forecasting accuracy.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Aligning staffing levels and operations with peak hours identified by the model can improve efficiency and customer satisfaction.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AE6416-765E-CDC0-2BCC-0292F6B31B4F}"/>
              </a:ext>
            </a:extLst>
          </p:cNvPr>
          <p:cNvSpPr/>
          <p:nvPr/>
        </p:nvSpPr>
        <p:spPr>
          <a:xfrm>
            <a:off x="2027583" y="1757238"/>
            <a:ext cx="548640" cy="6281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55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C0944-BD61-309C-2C27-72497103C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0"/>
            <a:ext cx="12178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008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{F021D81E-0D40-44C9-9F43-6771A9AB896F}tf56160789_win32</Template>
  <TotalTime>19</TotalTime>
  <Words>108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Bookman Old Style</vt:lpstr>
      <vt:lpstr>Calibri</vt:lpstr>
      <vt:lpstr>Franklin Gothic Book</vt:lpstr>
      <vt:lpstr>Söhne</vt:lpstr>
      <vt:lpstr>Custom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 Trivedi</dc:creator>
  <cp:lastModifiedBy>Aryan Trivedi</cp:lastModifiedBy>
  <cp:revision>2</cp:revision>
  <dcterms:created xsi:type="dcterms:W3CDTF">2024-04-12T06:34:22Z</dcterms:created>
  <dcterms:modified xsi:type="dcterms:W3CDTF">2024-04-12T06:58:22Z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