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2" r:id="rId5"/>
    <p:sldId id="263" r:id="rId6"/>
    <p:sldId id="261" r:id="rId7"/>
    <p:sldId id="257" r:id="rId8"/>
    <p:sldId id="25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F536F6A-E265-41FC-ABA6-7D9AB888CA06}">
          <p14:sldIdLst>
            <p14:sldId id="259"/>
            <p14:sldId id="260"/>
            <p14:sldId id="258"/>
            <p14:sldId id="262"/>
            <p14:sldId id="263"/>
            <p14:sldId id="261"/>
            <p14:sldId id="257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4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9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4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1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8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9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27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8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3EAD-3DBE-49F7-8FD7-53AF8F2C7381}" type="datetimeFigureOut">
              <a:rPr lang="ru-RU" smtClean="0"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9F0A-62B8-4A40-AD6B-95D3B25CA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60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KNN\tip\1804\WWW\site_new\P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1149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0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KNN\tip\1804\WWW\site_new\P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2"/>
            <a:ext cx="3341704" cy="65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404699"/>
              </p:ext>
            </p:extLst>
          </p:nvPr>
        </p:nvGraphicFramePr>
        <p:xfrm>
          <a:off x="107504" y="260648"/>
          <a:ext cx="4716016" cy="398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Точечный рисунок" r:id="rId4" imgW="6571429" imgH="5544324" progId="Paint.Picture">
                  <p:embed/>
                </p:oleObj>
              </mc:Choice>
              <mc:Fallback>
                <p:oleObj name="Точечный рисунок" r:id="rId4" imgW="6571429" imgH="55443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0648"/>
                        <a:ext cx="4716016" cy="39885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80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004888"/>
            <a:ext cx="76485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26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ри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48880"/>
            <a:ext cx="5048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ри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42291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90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ри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36912"/>
            <a:ext cx="5184576" cy="386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345879" y="515719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 descr="Ри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37" y="0"/>
            <a:ext cx="4644008" cy="373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02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KNN\tip\1804\WWW\site_new\P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571500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3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62437" y="921496"/>
            <a:ext cx="62388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90219" y="2791370"/>
            <a:ext cx="34956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7" b="39027"/>
          <a:stretch/>
        </p:blipFill>
        <p:spPr bwMode="auto">
          <a:xfrm rot="16200000">
            <a:off x="5423228" y="3000899"/>
            <a:ext cx="4518249" cy="175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1043608" y="6355509"/>
            <a:ext cx="0" cy="16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 flipV="1">
            <a:off x="1043608" y="1808569"/>
            <a:ext cx="4752528" cy="47167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2053" idx="1"/>
          </p:cNvCxnSpPr>
          <p:nvPr/>
        </p:nvCxnSpPr>
        <p:spPr>
          <a:xfrm rot="5400000" flipH="1" flipV="1">
            <a:off x="4808985" y="3305945"/>
            <a:ext cx="3024334" cy="966191"/>
          </a:xfrm>
          <a:prstGeom prst="bentConnector5">
            <a:avLst>
              <a:gd name="adj1" fmla="val -7559"/>
              <a:gd name="adj2" fmla="val 98488"/>
              <a:gd name="adj3" fmla="val 58897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6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511256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0466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ПП выборки операнда1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1" r="17496"/>
          <a:stretch/>
        </p:blipFill>
        <p:spPr bwMode="auto">
          <a:xfrm>
            <a:off x="5476875" y="1780002"/>
            <a:ext cx="1190624" cy="41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54993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Выполнение команды и запись результата</a:t>
            </a:r>
            <a:endParaRPr lang="ru-R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9" r="7169"/>
          <a:stretch/>
        </p:blipFill>
        <p:spPr bwMode="auto">
          <a:xfrm>
            <a:off x="6667499" y="1953573"/>
            <a:ext cx="2247901" cy="340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060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</Words>
  <Application>Microsoft Office PowerPoint</Application>
  <PresentationFormat>Экран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Тема Office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7</cp:revision>
  <dcterms:created xsi:type="dcterms:W3CDTF">2013-11-12T08:06:48Z</dcterms:created>
  <dcterms:modified xsi:type="dcterms:W3CDTF">2013-11-12T09:04:16Z</dcterms:modified>
</cp:coreProperties>
</file>