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A5F23-3A56-4A7A-21DC-70977BDE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A791DC-A28F-0199-AF2C-09B0E6EE8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8572D-CF21-C1E8-66F7-A9BF643B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08D87-74F7-BECE-C32A-5B83778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BB65C0-792F-C061-E58E-204E65C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B6F23-3EEF-CE20-A749-190332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AB7258-A014-8BE0-A860-06E80C32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C9E0E-5069-5B74-0567-AE7212EB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B0461-E3EA-3EF9-6545-18BACABA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5A6AF-064C-C2BC-FCB9-1936B61B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046C04-06A2-F31B-5A60-14DFCFD93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383DC5-29E1-DCC5-8107-EB08CD6D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75AC2-3627-7DC9-AC1D-C17B17A4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A868A8-A3A0-932D-616D-5DC212A6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67DCB-7D7E-4FC0-2D8A-4A42C00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28D9B-D16C-6B84-3F62-24E111A2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C6FE7-3540-95CB-E05B-7CF483CF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0BEAE-8858-89F2-E65F-B64852C5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D00CE-46EC-78D7-EA45-3DE04E65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5C648-C158-E055-DAC0-8F6452BD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2A514-26F3-ABCE-24FF-D90B1110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A0EBA-5B84-5BFF-B4F6-AB83CCC4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E35AC-4AC3-B300-A2C6-F727C05E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831018-660E-359C-CCDE-44CC9E6A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EC950-5DAC-8A6D-5445-7FB2E7C4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9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8598B-72B4-0105-69C1-488601B1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45D8B-55B3-53C9-B318-0CF68B60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11EA2A-7EF8-4773-25C3-E0B20510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EE0B3C-4213-DA4D-CBDC-15CEA702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AD51C-28D6-A6A9-F927-C1CF826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781BD4-29A0-26B8-363D-664C5DD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16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F6D4E-2F46-A52D-4E57-AEE15B1A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2B55F-902B-D024-7AAD-1430895E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032EB-27B5-8B24-8B34-70B650D0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9A27F0-07EB-4B7A-1093-930ECAD2A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405798-903C-0E2F-3226-480040F6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63663F-E43E-02F3-737E-0255B71C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C5B7E1-E202-3CE7-3DB0-2A04162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41B473-5C3D-F2A8-6618-807DFBF3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6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AD6A7-109C-85E8-1D33-C40EA2DE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133910-8F9C-60C7-90C9-337FB36B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E59777-6B85-1EB4-DC49-A59F5D8B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433466-8684-4251-0E39-B765C90A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4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1C169-34EB-1A1F-2386-405FEEDD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2EC4AD-E1F5-07B8-A73B-8CC67D7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BD54A-10DF-C5FA-A7EB-91BF35A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C6376-29D5-5F4C-1D9D-FF3E70F5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DD854-D280-044E-36DB-FC6D190C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086FBF-DB13-B6D7-B2F4-A3405BA32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12E56-5CDC-ABBB-CA4E-3AEB95B0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C1A7EB-951E-6CD3-AC6B-7D642147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2B3F0-B7EA-5F3A-C6A6-00D9BED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41B15-319D-3F80-293F-8F9E9E61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067B7-CD49-FF55-D65F-13C34FAD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90E42-0F9D-C63B-CE11-230DBA21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736B05-241A-0546-E20F-06476964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7C4A9A-1C19-C05C-2BAE-9CCBE34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EA8BF3-4E88-0D99-E727-0D06D245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C98BD-FBE5-8A8C-A2C4-63130F89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890E8-7F7E-A074-B6F0-B026EF71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91C9B-2696-0F0E-C9AE-EEB0AE7B5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88EC-1431-4A6C-B11F-2CCE1F06DCB5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B4732-2BF7-0DE5-301A-631B4B133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36C31-40EB-A9CD-3D33-CDFD1ED49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BA82-E53D-44DC-AD87-BB48D6C3B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D54E52-C0EE-EDB5-0B29-F12289A8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6613"/>
            <a:ext cx="14465300" cy="72146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7D8BE-5A84-5FF1-8977-775FF7CE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0" y="0"/>
            <a:ext cx="8750300" cy="1626108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Unity + Java</a:t>
            </a:r>
            <a:endParaRPr lang="ru-RU" sz="8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2F2597-2128-0A63-23CB-4F28D853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2" y="2624200"/>
            <a:ext cx="3718785" cy="37187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D83D96-A17F-AACA-407F-F181D9384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14" y="4508992"/>
            <a:ext cx="610586" cy="6105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BE708A-641B-DAF2-692F-67B2E191D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15" y="267619"/>
            <a:ext cx="1556736" cy="15567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C8F520-8552-DB71-4AF5-B3273D3C1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0" y="428427"/>
            <a:ext cx="1060450" cy="10604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60DE6B-8101-7256-E4D9-88795CC5B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026" y="2047013"/>
            <a:ext cx="1381987" cy="13819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06B9D7-B97E-615E-AE4D-272D62E8A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6587" y="1076620"/>
            <a:ext cx="1381987" cy="1381987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33E71D-EC5B-9FFA-15F9-4ADE09811B2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317013" y="2738007"/>
            <a:ext cx="2857930" cy="1547579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04D2979-75F7-C5A4-06C7-C1648C50713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727083" y="1824355"/>
            <a:ext cx="1701567" cy="184594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027115-357C-63BA-653E-3970CD19BBA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110414" y="1488877"/>
            <a:ext cx="404811" cy="1698823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1395FCC-27D2-A931-4B84-73B2501FCAE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937872" y="1767614"/>
            <a:ext cx="2308715" cy="1517971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: скругленные верхние углы 35">
            <a:extLst>
              <a:ext uri="{FF2B5EF4-FFF2-40B4-BE49-F238E27FC236}">
                <a16:creationId xmlns:a16="http://schemas.microsoft.com/office/drawing/2014/main" id="{A2A818A5-704F-3760-5528-60EBE8DE51B9}"/>
              </a:ext>
            </a:extLst>
          </p:cNvPr>
          <p:cNvSpPr/>
          <p:nvPr/>
        </p:nvSpPr>
        <p:spPr>
          <a:xfrm>
            <a:off x="0" y="4285586"/>
            <a:ext cx="5473699" cy="257241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  <a:outerShdw sx="1000" sy="1000" algn="ctr" rotWithShape="0">
                    <a:schemeClr val="tx1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создание/удаление/запись файлов, запрос на разрешения приложения, геолокация, интернет-запросы</a:t>
            </a:r>
            <a:r>
              <a:rPr lang="en-US" sz="2000" dirty="0">
                <a:effectLst>
                  <a:glow rad="63500">
                    <a:schemeClr val="tx1">
                      <a:alpha val="40000"/>
                    </a:schemeClr>
                  </a:glow>
                  <a:outerShdw sx="1000" sy="1000" algn="ctr" rotWithShape="0">
                    <a:schemeClr val="tx1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– </a:t>
            </a:r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  <a:outerShdw sx="1000" sy="1000" algn="ctr" rotWithShape="0">
                    <a:schemeClr val="tx1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уже реализованы в движке</a:t>
            </a:r>
          </a:p>
        </p:txBody>
      </p:sp>
    </p:spTree>
    <p:extLst>
      <p:ext uri="{BB962C8B-B14F-4D97-AF65-F5344CB8AC3E}">
        <p14:creationId xmlns:p14="http://schemas.microsoft.com/office/powerpoint/2010/main" val="44341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A0BCAD-B6D9-29E5-653D-42000885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3" y="1953681"/>
            <a:ext cx="4876190" cy="48761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49E8A9-7BCF-7C37-13A6-6BA6370CB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4212771"/>
            <a:ext cx="983343" cy="9833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81F7D7-F4CB-B26B-B37B-DC6079400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" y="781652"/>
            <a:ext cx="1190171" cy="11901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A3B5F4-930E-5567-7A4F-18A7C065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8" y="289082"/>
            <a:ext cx="1303564" cy="1303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6024B9-D4C8-3B0F-87EF-CE8660D7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153" y="650117"/>
            <a:ext cx="1303564" cy="1303564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D307965-EB80-677B-9C87-82EAB0064313}"/>
              </a:ext>
            </a:extLst>
          </p:cNvPr>
          <p:cNvSpPr/>
          <p:nvPr/>
        </p:nvSpPr>
        <p:spPr>
          <a:xfrm>
            <a:off x="6845910" y="224971"/>
            <a:ext cx="5186127" cy="6408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Unity </a:t>
            </a:r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не предоставляет весь инструментарий взаимодействия с операционной системой </a:t>
            </a:r>
            <a:r>
              <a:rPr lang="en-US" sz="20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Android</a:t>
            </a:r>
            <a:r>
              <a:rPr lang="ru-RU" sz="2000" dirty="0"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, так как большинство функций не используется в играх.</a:t>
            </a:r>
          </a:p>
        </p:txBody>
      </p:sp>
    </p:spTree>
    <p:extLst>
      <p:ext uri="{BB962C8B-B14F-4D97-AF65-F5344CB8AC3E}">
        <p14:creationId xmlns:p14="http://schemas.microsoft.com/office/powerpoint/2010/main" val="404341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6DEB481-3744-650E-D1BF-4B6E36A53091}"/>
              </a:ext>
            </a:extLst>
          </p:cNvPr>
          <p:cNvSpPr/>
          <p:nvPr/>
        </p:nvSpPr>
        <p:spPr>
          <a:xfrm>
            <a:off x="464457" y="362857"/>
            <a:ext cx="6937829" cy="1364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AndroidJavaObject</a:t>
            </a:r>
            <a:endParaRPr lang="ru-RU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D72938-66BC-D375-E283-8EA976BB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28" y="3429000"/>
            <a:ext cx="3098800" cy="3098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B1128-B54F-A639-CA53-BE87E80E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4486728"/>
            <a:ext cx="983343" cy="98334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AD9697-2E9A-5D16-9CE0-C5EA96F59B69}"/>
              </a:ext>
            </a:extLst>
          </p:cNvPr>
          <p:cNvSpPr/>
          <p:nvPr/>
        </p:nvSpPr>
        <p:spPr>
          <a:xfrm>
            <a:off x="4956628" y="2064657"/>
            <a:ext cx="6937829" cy="1364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AndroidJavaClass</a:t>
            </a:r>
            <a:endParaRPr lang="ru-RU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icchire fabbrica avvenimento aar file vegetariano nellentroterra  intensivo">
            <a:extLst>
              <a:ext uri="{FF2B5EF4-FFF2-40B4-BE49-F238E27FC236}">
                <a16:creationId xmlns:a16="http://schemas.microsoft.com/office/drawing/2014/main" id="{DAADC232-CC5F-4169-C3C5-4C18C1F6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9" y="711200"/>
            <a:ext cx="1704828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r file - Free files and folders icons">
            <a:extLst>
              <a:ext uri="{FF2B5EF4-FFF2-40B4-BE49-F238E27FC236}">
                <a16:creationId xmlns:a16="http://schemas.microsoft.com/office/drawing/2014/main" id="{F9037BE0-38F4-06A2-A494-77BDE39B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6" y="711200"/>
            <a:ext cx="1973943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9FACE6-927A-4890-F6CC-36DFA9D554B3}"/>
              </a:ext>
            </a:extLst>
          </p:cNvPr>
          <p:cNvSpPr/>
          <p:nvPr/>
        </p:nvSpPr>
        <p:spPr>
          <a:xfrm>
            <a:off x="682171" y="2975429"/>
            <a:ext cx="4368800" cy="3686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400"/>
            </a:pPr>
            <a:r>
              <a:rPr 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JAR </a:t>
            </a:r>
            <a:r>
              <a:rPr lang="ru-RU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– Java </a:t>
            </a:r>
            <a:r>
              <a:rPr 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Archive</a:t>
            </a:r>
            <a:r>
              <a:rPr lang="ru-RU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. Содержит файлы классов, </a:t>
            </a:r>
            <a:r>
              <a:rPr 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JAVA</a:t>
            </a:r>
            <a:r>
              <a:rPr lang="ru-RU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-ресурсы, зависимые библиотеки, и другие необходимые для приложения файлы. JAR может использоваться как в </a:t>
            </a:r>
            <a:r>
              <a:rPr 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Android</a:t>
            </a:r>
            <a:r>
              <a:rPr lang="ru-RU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-приложении, так и в приложении на чистой Java.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F29DEC8-9671-18F9-99A0-DAE45FF27AE0}"/>
              </a:ext>
            </a:extLst>
          </p:cNvPr>
          <p:cNvSpPr/>
          <p:nvPr/>
        </p:nvSpPr>
        <p:spPr>
          <a:xfrm>
            <a:off x="7141029" y="2975429"/>
            <a:ext cx="4368800" cy="3686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400"/>
            </a:pP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AAR – Android Archive. 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Так же, как и 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JAR 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является 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zip-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архивом, но может использоваться только в 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Android-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приложении. 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AAR 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содержит скомпилированный исходный код в файле 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classes.jar, Android-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ресурсы, </a:t>
            </a:r>
            <a:r>
              <a:rPr lang="en-US" sz="1800" kern="1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AndroidManifest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и другие файлы, входящие в состав </a:t>
            </a:r>
            <a:r>
              <a:rPr lang="en-US" sz="1800" kern="1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APK.</a:t>
            </a:r>
            <a:endParaRPr lang="ru-RU" sz="1800" kern="1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3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90198BB-A307-F021-4D92-B17D1AFD39B7}"/>
              </a:ext>
            </a:extLst>
          </p:cNvPr>
          <p:cNvSpPr/>
          <p:nvPr/>
        </p:nvSpPr>
        <p:spPr>
          <a:xfrm>
            <a:off x="1915886" y="1661886"/>
            <a:ext cx="3222172" cy="769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Activity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BB458EC-F687-B693-A20F-B87ED43B33C8}"/>
              </a:ext>
            </a:extLst>
          </p:cNvPr>
          <p:cNvSpPr/>
          <p:nvPr/>
        </p:nvSpPr>
        <p:spPr>
          <a:xfrm>
            <a:off x="1915886" y="3044371"/>
            <a:ext cx="3222172" cy="769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8470F7-FB8E-0A8B-E4DA-1A92BC66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9" y="5286069"/>
            <a:ext cx="1190171" cy="11901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DA47B-700B-1453-1DE6-06EEB54B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90" y="5286069"/>
            <a:ext cx="1303564" cy="1303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F1261D-8736-EB88-A67A-5DC9F581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878" y="5286069"/>
            <a:ext cx="1303564" cy="1303564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16EE167-1F71-C2BB-0645-CD30A942CBF4}"/>
              </a:ext>
            </a:extLst>
          </p:cNvPr>
          <p:cNvCxnSpPr>
            <a:cxnSpLocks/>
          </p:cNvCxnSpPr>
          <p:nvPr/>
        </p:nvCxnSpPr>
        <p:spPr>
          <a:xfrm flipH="1">
            <a:off x="1367066" y="4100285"/>
            <a:ext cx="1079954" cy="986971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5E7DD70-353D-B3F2-8B82-855EAACC1709}"/>
              </a:ext>
            </a:extLst>
          </p:cNvPr>
          <p:cNvCxnSpPr>
            <a:cxnSpLocks/>
          </p:cNvCxnSpPr>
          <p:nvPr/>
        </p:nvCxnSpPr>
        <p:spPr>
          <a:xfrm>
            <a:off x="3526972" y="3955142"/>
            <a:ext cx="0" cy="1132114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5A0384-8372-9351-044D-387FDC69165F}"/>
              </a:ext>
            </a:extLst>
          </p:cNvPr>
          <p:cNvCxnSpPr>
            <a:cxnSpLocks/>
          </p:cNvCxnSpPr>
          <p:nvPr/>
        </p:nvCxnSpPr>
        <p:spPr>
          <a:xfrm>
            <a:off x="4455886" y="4100285"/>
            <a:ext cx="1431471" cy="1095829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8BAA86A-2C93-CE96-6F88-7B15D6A9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98" y="1190171"/>
            <a:ext cx="1672771" cy="1672771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819D1C2-066A-F65E-9F20-8E0D95F03184}"/>
              </a:ext>
            </a:extLst>
          </p:cNvPr>
          <p:cNvCxnSpPr>
            <a:cxnSpLocks/>
          </p:cNvCxnSpPr>
          <p:nvPr/>
        </p:nvCxnSpPr>
        <p:spPr>
          <a:xfrm>
            <a:off x="3526972" y="2506980"/>
            <a:ext cx="0" cy="46482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F575517-1BD4-2005-18BC-7D03C26A22E1}"/>
              </a:ext>
            </a:extLst>
          </p:cNvPr>
          <p:cNvCxnSpPr>
            <a:cxnSpLocks/>
          </p:cNvCxnSpPr>
          <p:nvPr/>
        </p:nvCxnSpPr>
        <p:spPr>
          <a:xfrm>
            <a:off x="5341620" y="2026557"/>
            <a:ext cx="716349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ndroid AlertDialog with Examples - Tutlane">
            <a:extLst>
              <a:ext uri="{FF2B5EF4-FFF2-40B4-BE49-F238E27FC236}">
                <a16:creationId xmlns:a16="http://schemas.microsoft.com/office/drawing/2014/main" id="{E5F9CE46-8465-9996-14FE-E3FD6417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26" y="1279751"/>
            <a:ext cx="29241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C7E3BE-B808-D027-A9FF-BBD7D037F70F}"/>
              </a:ext>
            </a:extLst>
          </p:cNvPr>
          <p:cNvCxnSpPr>
            <a:cxnSpLocks/>
          </p:cNvCxnSpPr>
          <p:nvPr/>
        </p:nvCxnSpPr>
        <p:spPr>
          <a:xfrm>
            <a:off x="8162925" y="2026557"/>
            <a:ext cx="440528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lertDialogをカスタマイズして文字を入力する方法（カスタムダイアログの作り方） | TechBooster">
            <a:extLst>
              <a:ext uri="{FF2B5EF4-FFF2-40B4-BE49-F238E27FC236}">
                <a16:creationId xmlns:a16="http://schemas.microsoft.com/office/drawing/2014/main" id="{7FC6D767-DEC1-F5D2-E333-9B44BDE0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40" y="3286725"/>
            <a:ext cx="2126343" cy="31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C56A054-C9A7-A057-771E-13CB56066377}"/>
              </a:ext>
            </a:extLst>
          </p:cNvPr>
          <p:cNvCxnSpPr>
            <a:cxnSpLocks/>
          </p:cNvCxnSpPr>
          <p:nvPr/>
        </p:nvCxnSpPr>
        <p:spPr>
          <a:xfrm>
            <a:off x="8001000" y="2813276"/>
            <a:ext cx="895350" cy="1000352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59D5A35-53B6-D557-AFCD-17D5CEC4D3E4}"/>
              </a:ext>
            </a:extLst>
          </p:cNvPr>
          <p:cNvSpPr/>
          <p:nvPr/>
        </p:nvSpPr>
        <p:spPr>
          <a:xfrm>
            <a:off x="190500" y="390525"/>
            <a:ext cx="4486275" cy="1504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5A7969-8294-D9DD-1496-E0A451ED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27" y="837894"/>
            <a:ext cx="647247" cy="6472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1424D9-7E6E-D9F9-F2EA-EB39A7C4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8" y="837894"/>
            <a:ext cx="647247" cy="6472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C9829-9BD7-3DF9-0BD2-071A3C8D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837894"/>
            <a:ext cx="647247" cy="6472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074081-BE3F-B6FF-7C78-CAD1A2FF2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022" y="794702"/>
            <a:ext cx="733630" cy="733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D5BE0-488A-62D3-6860-325EE7896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10962" y="2962275"/>
            <a:ext cx="1285875" cy="1285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7B7AA-0C64-3884-9581-0AF088A3F17F}"/>
              </a:ext>
            </a:extLst>
          </p:cNvPr>
          <p:cNvSpPr txBox="1"/>
          <p:nvPr/>
        </p:nvSpPr>
        <p:spPr>
          <a:xfrm>
            <a:off x="810861" y="5105399"/>
            <a:ext cx="288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Singleton</a:t>
            </a:r>
            <a:endParaRPr lang="ru-RU" sz="4400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231E6-5925-AF17-DBCE-C37496D7A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049" y="306614"/>
            <a:ext cx="1672771" cy="16727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C06A7C-FB85-7E13-5735-A524A4AB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68496" y="2786062"/>
            <a:ext cx="1285875" cy="1285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7595D8-1E79-5911-5E09-199D03B70EC9}"/>
              </a:ext>
            </a:extLst>
          </p:cNvPr>
          <p:cNvSpPr txBox="1"/>
          <p:nvPr/>
        </p:nvSpPr>
        <p:spPr>
          <a:xfrm>
            <a:off x="9133080" y="5105398"/>
            <a:ext cx="1756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Static</a:t>
            </a:r>
            <a:endParaRPr lang="ru-RU" sz="4400" dirty="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9EE48D-BB28-D15C-B423-D7F928942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66" y="2190750"/>
            <a:ext cx="3098800" cy="30988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9F3CCE-2EEF-F983-F00E-ABF4BCA1F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94" y="3248478"/>
            <a:ext cx="983343" cy="9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A352FCD-03E2-7F51-804A-811577A3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" y="482039"/>
            <a:ext cx="11229975" cy="58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instance;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“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com.myPlugin.plugin.Manager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”;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UnityDefaultJavaClassName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“com.unity3d.player.UnityPlayer”;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(){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AndroidJNI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.AttachCurrentThread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();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UnityDefaultJavaClassName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unityClass.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GetStatic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currentActivity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AndroidJavaClass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PackageName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customClass.CallStatic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InitInstance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unityActivity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instance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customClass.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GetStatic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AndroidJavaObject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“instance”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93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231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Cascadia Code SemiBold</vt:lpstr>
      <vt:lpstr>Segoe UI Black</vt:lpstr>
      <vt:lpstr>Тема Office</vt:lpstr>
      <vt:lpstr>Unity +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+ Java</dc:title>
  <dc:creator>Nikita Gorbunov</dc:creator>
  <cp:lastModifiedBy>Nikita Gorbunov</cp:lastModifiedBy>
  <cp:revision>4</cp:revision>
  <dcterms:created xsi:type="dcterms:W3CDTF">2023-11-13T15:55:44Z</dcterms:created>
  <dcterms:modified xsi:type="dcterms:W3CDTF">2023-11-13T19:33:49Z</dcterms:modified>
</cp:coreProperties>
</file>