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14E33-741D-F393-A58E-E96A615E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C2547-B054-9840-2392-C36175334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3E6D4-73B2-FD12-3C58-0C5EB140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49374-99E4-792C-3FD2-A4D179CF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2BC22-7909-6EB3-40CA-26EE4C4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4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3E2B-8041-D2FA-9594-F448D38B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B356F-0429-A596-95EA-B232D3FB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AFE1A-4F74-C4DB-CC42-9FE53A6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CAF36-23A8-3C19-46C6-57604554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7C6A1-A20B-898B-F46B-C117E9CB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518EFE-C8DC-6E91-F0AC-75C4895E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CB8F7-42C8-82F4-56EE-7020E135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8EB5F-AF44-36CB-7EB1-FF150618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7E293-F100-1558-4B08-4BAD3E80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D2358-E808-4CD7-4B81-DAB61782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1280C-B995-8DDA-AC26-B44891EA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E7D46-841C-FC04-DD30-E5732D5E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F8A66-E406-375B-AA61-94658976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ADC35-3F64-E802-441C-E76E4A44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BE18E5-7D01-1867-C7A5-244A1014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05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5E149-8EB3-5F1E-BD36-A3AFC6A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C45286-DAEC-635F-34E6-D6A99C23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45481-8E3B-C6D7-0151-27C8D608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1FDF6-FC07-7B2B-1C0B-8CB6CCDA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55268-3CE9-1366-A342-04DB4340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AF064-4BBE-9F91-C05A-B4E1CB78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77020-A4A1-A7F8-9EB8-6B4C781A3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E31BD-A55F-DA4F-E746-E20B2E03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6AFC03-0FC1-04D9-A4B8-C7492A9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46DF43-D0DA-B633-30E4-5D875F91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D256D-967F-9E50-38F4-3C4C336E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4A30-BC88-0936-A400-04C44F0F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BA2BB3-705D-D9CA-67C5-639BC45A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A957B-7E76-E89B-2AD5-55BE9248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FC2087-D51B-C328-4825-6CAD1136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2A3FAA-5C46-BD35-7731-A7124F6A6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271AF-F251-36B4-63B5-77BDBBB5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4FE2B8-C97B-F84F-B3DC-1A1FC591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50EAA3-011E-7321-106F-2F02E7C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A386E-3799-C434-2788-0C67199B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A4793-1B67-112B-B880-D6CCAC1A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197CF3-DE4F-C46D-FA8F-F0C31048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BAFAE0-07E8-CDB5-8650-D8995C6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63A26E-BF75-1ADF-FCB2-A0FD0980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3B2FD1-678B-B55F-00EF-3634447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40F591-C859-A4A9-2017-C9101324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8502-7C53-955A-AC89-C1975F65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C725E-DFA1-A8AB-6B01-05BC1D5C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087DC5-FF81-E4CD-60F5-A520AFF0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2766C-AD81-4C78-E59D-AC53F61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7C0272-1122-871C-ABEA-BF24328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12D74-6F15-C9A3-F80A-72862629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3E618-29FF-608C-7655-C36FFAC6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7CD979-9DB3-4664-684F-07F7CE75E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DEFAB7-FBF6-5FA3-46EC-C944B4EE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0C948-72A3-BCF6-078C-BC66887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D2CF6-A315-F2FC-215B-F1DE0977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8BC31F-E92B-80E8-E7E1-4F95343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36CC-34A6-B95B-F472-58654AC2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49356-4630-1586-17B3-EE8A8D04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C3694-87B8-0344-F201-6F9B347FA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D9F8-7FA7-40D7-9D95-024DF520AFFC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AE20A-ADA5-6C54-F65E-B10E48FB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5B959-4E1F-4393-5EFE-2998EA33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4687-C846-4632-BE2B-BFD8DEDED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6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D833E2-0C66-C76B-9CA9-E12CBDAB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146CAC-BA08-819A-5906-F5E8B588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828980-5437-593F-0487-516AD411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42A0A-2A0C-112B-DBC7-96E30A4C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BB2AA-F734-D9E5-0947-79F7F455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E65E0B-DE3B-8867-D0D5-DC89258D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90198BB-A307-F021-4D92-B17D1AFD39B7}"/>
              </a:ext>
            </a:extLst>
          </p:cNvPr>
          <p:cNvSpPr/>
          <p:nvPr/>
        </p:nvSpPr>
        <p:spPr>
          <a:xfrm>
            <a:off x="3847646" y="2541811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Segoe UI Black" panose="020B0A02040204020203" pitchFamily="34" charset="0"/>
                <a:ea typeface="Segoe UI Black" panose="020B0A02040204020203" pitchFamily="34" charset="0"/>
              </a:rPr>
              <a:t>Activity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BB458EC-F687-B693-A20F-B87ED43B33C8}"/>
              </a:ext>
            </a:extLst>
          </p:cNvPr>
          <p:cNvSpPr/>
          <p:nvPr/>
        </p:nvSpPr>
        <p:spPr>
          <a:xfrm>
            <a:off x="625474" y="4192811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8470F7-FB8E-0A8B-E4DA-1A92BC66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0" y="5751430"/>
            <a:ext cx="838201" cy="8382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DA47B-700B-1453-1DE6-06EEB54B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85" y="5787569"/>
            <a:ext cx="838202" cy="8382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F1261D-8736-EB88-A67A-5DC9F581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41" y="5787570"/>
            <a:ext cx="838201" cy="838201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16EE167-1F71-C2BB-0645-CD30A942CB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87881" y="5087255"/>
            <a:ext cx="0" cy="66417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5E7DD70-353D-B3F2-8B82-855EAACC17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7186" y="5087255"/>
            <a:ext cx="0" cy="70031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5A0384-8372-9351-044D-387FDC69165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41674" y="5087255"/>
            <a:ext cx="2268" cy="70031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8BAA86A-2C93-CE96-6F88-7B15D6A9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346" y="3813628"/>
            <a:ext cx="1672771" cy="1672771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819D1C2-066A-F65E-9F20-8E0D95F03184}"/>
              </a:ext>
            </a:extLst>
          </p:cNvPr>
          <p:cNvCxnSpPr>
            <a:cxnSpLocks/>
          </p:cNvCxnSpPr>
          <p:nvPr/>
        </p:nvCxnSpPr>
        <p:spPr>
          <a:xfrm flipH="1">
            <a:off x="3741057" y="3427242"/>
            <a:ext cx="176894" cy="636757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F575517-1BD4-2005-18BC-7D03C26A22E1}"/>
              </a:ext>
            </a:extLst>
          </p:cNvPr>
          <p:cNvCxnSpPr>
            <a:cxnSpLocks/>
          </p:cNvCxnSpPr>
          <p:nvPr/>
        </p:nvCxnSpPr>
        <p:spPr>
          <a:xfrm>
            <a:off x="5458732" y="3427242"/>
            <a:ext cx="0" cy="562823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ndroid AlertDialog with Examples - Tutlane">
            <a:extLst>
              <a:ext uri="{FF2B5EF4-FFF2-40B4-BE49-F238E27FC236}">
                <a16:creationId xmlns:a16="http://schemas.microsoft.com/office/drawing/2014/main" id="{E5F9CE46-8465-9996-14FE-E3FD6417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5" y="5087255"/>
            <a:ext cx="29241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C7E3BE-B808-D027-A9FF-BBD7D037F70F}"/>
              </a:ext>
            </a:extLst>
          </p:cNvPr>
          <p:cNvCxnSpPr>
            <a:cxnSpLocks/>
          </p:cNvCxnSpPr>
          <p:nvPr/>
        </p:nvCxnSpPr>
        <p:spPr>
          <a:xfrm flipV="1">
            <a:off x="6611030" y="3492498"/>
            <a:ext cx="1804305" cy="99513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lertDialogをカスタマイズして文字を入力する方法（カスタムダイアログの作り方） | TechBooster">
            <a:extLst>
              <a:ext uri="{FF2B5EF4-FFF2-40B4-BE49-F238E27FC236}">
                <a16:creationId xmlns:a16="http://schemas.microsoft.com/office/drawing/2014/main" id="{7FC6D767-DEC1-F5D2-E333-9B44BDE0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78" y="1716311"/>
            <a:ext cx="2126343" cy="31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C56A054-C9A7-A057-771E-13CB56066377}"/>
              </a:ext>
            </a:extLst>
          </p:cNvPr>
          <p:cNvCxnSpPr>
            <a:cxnSpLocks/>
          </p:cNvCxnSpPr>
          <p:nvPr/>
        </p:nvCxnSpPr>
        <p:spPr>
          <a:xfrm>
            <a:off x="6611030" y="5087255"/>
            <a:ext cx="1604056" cy="66417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40DC81-6227-EEA7-55D1-84BDEDDA8584}"/>
              </a:ext>
            </a:extLst>
          </p:cNvPr>
          <p:cNvSpPr txBox="1"/>
          <p:nvPr/>
        </p:nvSpPr>
        <p:spPr>
          <a:xfrm>
            <a:off x="3847646" y="217439"/>
            <a:ext cx="3505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Android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Activity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– ключевой компонент для создания визуализации интерфейса, форма приложения, с которой взаимодействует пользователь. Активность основного приложения потребуется передать, как параметр в методе инициализации плагина из скрипта C#.</a:t>
            </a:r>
            <a:endParaRPr lang="ru-RU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43FF5A-0CD8-71D8-7ADD-79DEB57D9A56}"/>
              </a:ext>
            </a:extLst>
          </p:cNvPr>
          <p:cNvSpPr txBox="1"/>
          <p:nvPr/>
        </p:nvSpPr>
        <p:spPr>
          <a:xfrm>
            <a:off x="126999" y="212510"/>
            <a:ext cx="3222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Context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– интерфейс для глобальной информации о среде приложения. Это абстрактный класс, реализация которого обеспечивается системой 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Android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. Он предоставляет доступ к ресурсам и классам, специфичным для приложения, а также к вызовам для операций уровня приложения, таких как запуск действий, широковещательная рассылка, получение намерений (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Intent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), и так далее.</a:t>
            </a:r>
            <a:endParaRPr lang="ru-RU" sz="16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40DA3E2-BEA6-E9B0-87B4-28B2B80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7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82AE1F-5E4B-C13F-E4DB-11714768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9E8C74-6A3C-2E5E-F40B-5B4B14B6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Широкоэкранный</PresentationFormat>
  <Paragraphs>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Gorbunov</dc:creator>
  <cp:lastModifiedBy>Nikita Gorbunov</cp:lastModifiedBy>
  <cp:revision>1</cp:revision>
  <dcterms:created xsi:type="dcterms:W3CDTF">2023-11-16T13:32:45Z</dcterms:created>
  <dcterms:modified xsi:type="dcterms:W3CDTF">2023-11-16T13:36:14Z</dcterms:modified>
</cp:coreProperties>
</file>