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66" d="100"/>
          <a:sy n="66" d="100"/>
        </p:scale>
        <p:origin x="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23078/joel.git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767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 sz="9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SUNSTONE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6095"/>
            <a:ext cx="9143365" cy="5081905"/>
          </a:xfrm>
        </p:spPr>
        <p:txBody>
          <a:bodyPr anchor="t">
            <a:noAutofit/>
          </a:bodyPr>
          <a:lstStyle/>
          <a:p>
            <a:r>
              <a:rPr lang="en-GB" altLang="en-US" sz="6000" b="1" dirty="0"/>
              <a:t>Job Search Application</a:t>
            </a:r>
          </a:p>
          <a:p>
            <a:r>
              <a:rPr lang="en-GB" altLang="en-US" sz="4000" b="1" dirty="0"/>
              <a:t>DONE BY:</a:t>
            </a:r>
          </a:p>
          <a:p>
            <a:pPr lvl="1"/>
            <a:r>
              <a:rPr lang="en-GB" altLang="en-US" sz="3600" b="1" dirty="0"/>
              <a:t>1.</a:t>
            </a:r>
            <a:r>
              <a:rPr lang="en-IN" altLang="en-US" sz="3600" b="1" dirty="0" err="1"/>
              <a:t>Prabhagaran.S</a:t>
            </a:r>
            <a:endParaRPr lang="en-IN" altLang="en-US" sz="3600" b="1" dirty="0"/>
          </a:p>
          <a:p>
            <a:pPr lvl="1" rtl="1"/>
            <a:r>
              <a:rPr lang="en-IN" altLang="en-US" sz="3600" b="1" dirty="0"/>
              <a:t>2.Sundar.B</a:t>
            </a:r>
          </a:p>
          <a:p>
            <a:pPr lvl="1"/>
            <a:r>
              <a:rPr lang="en-IN" altLang="en-US" sz="3600" b="1" dirty="0"/>
              <a:t>3.Thirumalaivasan.L</a:t>
            </a:r>
          </a:p>
          <a:p>
            <a:pPr lvl="1"/>
            <a:r>
              <a:rPr lang="en-IN" altLang="en-US" sz="3600" b="1" dirty="0"/>
              <a:t>4.Joel </a:t>
            </a:r>
            <a:r>
              <a:rPr lang="en-IN" altLang="en-US" sz="3600" b="1" dirty="0" err="1"/>
              <a:t>Mohanan</a:t>
            </a:r>
            <a:r>
              <a:rPr lang="en-IN" altLang="en-US" sz="3600" b="1" dirty="0"/>
              <a:t> </a:t>
            </a:r>
            <a:r>
              <a:rPr lang="en-IN" altLang="en-US" sz="3600" b="1" dirty="0" err="1"/>
              <a:t>cherian.M</a:t>
            </a:r>
            <a:endParaRPr lang="en-IN" alt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GIT HUB REPOSITORY LINK: </a:t>
            </a:r>
            <a:r>
              <a:rPr lang="en-GB" altLang="en-US" dirty="0">
                <a:hlinkClick r:id="rId2"/>
              </a:rPr>
              <a:t>https://github.com/</a:t>
            </a:r>
            <a:r>
              <a:rPr lang="en-IN" altLang="en-US" dirty="0">
                <a:hlinkClick r:id="rId2"/>
              </a:rPr>
              <a:t>223078</a:t>
            </a:r>
            <a:r>
              <a:rPr lang="en-GB" altLang="en-US" dirty="0">
                <a:hlinkClick r:id="rId2"/>
              </a:rPr>
              <a:t>/</a:t>
            </a:r>
            <a:r>
              <a:rPr lang="en-IN" altLang="en-US" dirty="0" err="1">
                <a:hlinkClick r:id="rId2"/>
              </a:rPr>
              <a:t>joel</a:t>
            </a:r>
            <a:r>
              <a:rPr lang="en-GB" altLang="en-US" dirty="0">
                <a:hlinkClick r:id="rId2"/>
              </a:rPr>
              <a:t>.git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OUR FRONT END PROGRAM SIMPLY SHOWS A PAGE TO SEARCH A JOB BY LOCATION AND BY CATEGORY AND BY KEYWORD.</a:t>
            </a:r>
          </a:p>
          <a:p>
            <a:r>
              <a:rPr lang="en-GB" altLang="en-US" dirty="0"/>
              <a:t>AND ALSO THE APPLICATION HAS SHOWS THE JOB TYPES LIKE PART TIME JOB AND FULL TIME JOB.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SUNSTONE</vt:lpstr>
      <vt:lpstr>GIT HUB REPOSITORY LINK: https://github.com/223078/joel.git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SUNSTONE</dc:title>
  <dc:creator/>
  <cp:lastModifiedBy>Unknown User</cp:lastModifiedBy>
  <cp:revision>4</cp:revision>
  <dcterms:created xsi:type="dcterms:W3CDTF">2023-03-28T13:49:03Z</dcterms:created>
  <dcterms:modified xsi:type="dcterms:W3CDTF">2023-03-29T14:51:58Z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