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69060" y="840105"/>
            <a:ext cx="945896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8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88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办公自动化</a:t>
            </a:r>
            <a:endParaRPr lang="zh-CN" altLang="en-US" sz="8800">
              <a:solidFill>
                <a:srgbClr val="FFFF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060" y="2285365"/>
            <a:ext cx="4985385" cy="3522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rot="20940000">
            <a:off x="7171690" y="2783840"/>
            <a:ext cx="281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FF00"/>
                </a:solidFill>
              </a:rPr>
              <a:t>Python</a:t>
            </a:r>
            <a:endParaRPr lang="en-US" altLang="zh-CN" sz="480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40000">
            <a:off x="6685915" y="4809490"/>
            <a:ext cx="1793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FF00"/>
                </a:solidFill>
              </a:rPr>
              <a:t>爬虫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780000">
            <a:off x="8179435" y="3977640"/>
            <a:ext cx="31394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>
                <a:solidFill>
                  <a:srgbClr val="FFFF00"/>
                </a:solidFill>
              </a:rPr>
              <a:t>Excel</a:t>
            </a:r>
            <a:endParaRPr lang="en-US" altLang="zh-CN" sz="96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表格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10</cp:revision>
  <dcterms:created xsi:type="dcterms:W3CDTF">2020-11-20T14:35:44Z</dcterms:created>
  <dcterms:modified xsi:type="dcterms:W3CDTF">2020-11-20T14:35:44Z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