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81835"/>
            <a:ext cx="9144000" cy="2893695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sz="6600" b="1"/>
              <a:t>5分钟学会</a:t>
            </a:r>
            <a:br>
              <a:rPr lang="zh-CN" altLang="en-US" sz="6600" b="1"/>
            </a:br>
            <a:r>
              <a:rPr lang="zh-CN" altLang="en-US" sz="6600" b="1"/>
              <a:t>Python怎样操作redis库</a:t>
            </a:r>
            <a:endParaRPr lang="zh-CN" altLang="en-US" sz="6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3</cp:revision>
  <dcterms:created xsi:type="dcterms:W3CDTF">2020-08-07T15:30:36Z</dcterms:created>
  <dcterms:modified xsi:type="dcterms:W3CDTF">2020-08-07T15:32:07Z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