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AED39-148F-8E45-9737-B85B75130FC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511A8-E90D-9645-B17F-1CCE848AA1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81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0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89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4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5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68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1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31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72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33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509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98D3-E677-ED47-A76C-B5F457B058E9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A2B3-F27F-BA49-B025-60AE2F0585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64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飙高问题排查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5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模拟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CPU</a:t>
            </a: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飙高代码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097" y="1825625"/>
            <a:ext cx="89298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3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启动参数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217640"/>
              </p:ext>
            </p:extLst>
          </p:nvPr>
        </p:nvGraphicFramePr>
        <p:xfrm>
          <a:off x="838200" y="244819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3298"/>
                <a:gridCol w="56923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-Xmx50m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指定堆空间大小为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-Xms50m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堆空间初始化大小，此值可以设置与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Xmx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XX:PretenureSizeThreshold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超过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的对象直接分配到老年代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-XX:+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HeapDumpOnOutOfMemoryError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当发生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OOM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时导出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HeapDump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XX:HeapDumpPath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=./logs/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heapdump.hprof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指定导出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HeapDump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文件路径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-XX:+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PrintGCDetails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日志详情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-XX:+</a:t>
                      </a:r>
                      <a:r>
                        <a:rPr lang="de-DE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PrintGCDateStamps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打印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发生时间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Xloggc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:./logs/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gc.log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日志路径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199" y="1690687"/>
            <a:ext cx="1119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java -Xmx50m -Xms50m -</a:t>
            </a:r>
            <a:r>
              <a:rPr lang="en-US" altLang="zh-CN" sz="1400" dirty="0" err="1">
                <a:latin typeface="+mj-lt"/>
                <a:ea typeface="Microsoft YaHei" charset="-122"/>
                <a:cs typeface="Microsoft YaHei" charset="-122"/>
              </a:rPr>
              <a:t>XX:PretenureSizeThreshold</a:t>
            </a:r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=10M -XX:+</a:t>
            </a:r>
            <a:r>
              <a:rPr lang="en-US" altLang="zh-CN" sz="1400" dirty="0" err="1">
                <a:latin typeface="+mj-lt"/>
                <a:ea typeface="Microsoft YaHei" charset="-122"/>
                <a:cs typeface="Microsoft YaHei" charset="-122"/>
              </a:rPr>
              <a:t>HeapDumpOnOutOfMemoryError</a:t>
            </a:r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 </a:t>
            </a:r>
            <a:r>
              <a:rPr lang="en-US" altLang="zh-CN" sz="1400" dirty="0" smtClean="0">
                <a:latin typeface="+mj-lt"/>
                <a:ea typeface="Microsoft YaHei" charset="-122"/>
                <a:cs typeface="Microsoft YaHei" charset="-122"/>
              </a:rPr>
              <a:t>-</a:t>
            </a:r>
            <a:r>
              <a:rPr lang="en-US" altLang="zh-CN" sz="1400" dirty="0" err="1">
                <a:latin typeface="+mj-lt"/>
                <a:ea typeface="Microsoft YaHei" charset="-122"/>
                <a:cs typeface="Microsoft YaHei" charset="-122"/>
              </a:rPr>
              <a:t>XX:HeapDumpPath</a:t>
            </a:r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=./logs/</a:t>
            </a:r>
            <a:r>
              <a:rPr lang="en-US" altLang="zh-CN" sz="1400" dirty="0" err="1">
                <a:latin typeface="+mj-lt"/>
                <a:ea typeface="Microsoft YaHei" charset="-122"/>
                <a:cs typeface="Microsoft YaHei" charset="-122"/>
              </a:rPr>
              <a:t>heapdump.hprof</a:t>
            </a:r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 -XX:+</a:t>
            </a:r>
            <a:r>
              <a:rPr lang="en-US" altLang="zh-CN" sz="1400" dirty="0" err="1">
                <a:latin typeface="+mj-lt"/>
                <a:ea typeface="Microsoft YaHei" charset="-122"/>
                <a:cs typeface="Microsoft YaHei" charset="-122"/>
              </a:rPr>
              <a:t>PrintGCDetails</a:t>
            </a:r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 -XX:+</a:t>
            </a:r>
            <a:r>
              <a:rPr lang="en-US" altLang="zh-CN" sz="1400" dirty="0" err="1">
                <a:latin typeface="+mj-lt"/>
                <a:ea typeface="Microsoft YaHei" charset="-122"/>
                <a:cs typeface="Microsoft YaHei" charset="-122"/>
              </a:rPr>
              <a:t>PrintGCDateStamps</a:t>
            </a:r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 -</a:t>
            </a:r>
            <a:r>
              <a:rPr lang="en-US" altLang="zh-CN" sz="1400" dirty="0" err="1">
                <a:latin typeface="+mj-lt"/>
                <a:ea typeface="Microsoft YaHei" charset="-122"/>
                <a:cs typeface="Microsoft YaHei" charset="-122"/>
              </a:rPr>
              <a:t>Xloggc</a:t>
            </a:r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:./logs/</a:t>
            </a:r>
            <a:r>
              <a:rPr lang="en-US" altLang="zh-CN" sz="1400" dirty="0" err="1">
                <a:latin typeface="+mj-lt"/>
                <a:ea typeface="Microsoft YaHei" charset="-122"/>
                <a:cs typeface="Microsoft YaHei" charset="-122"/>
              </a:rPr>
              <a:t>gc.log</a:t>
            </a:r>
            <a:r>
              <a:rPr lang="en-US" altLang="zh-CN" sz="1400" dirty="0">
                <a:latin typeface="+mj-lt"/>
                <a:ea typeface="Microsoft YaHei" charset="-122"/>
                <a:cs typeface="Microsoft YaHei" charset="-122"/>
              </a:rPr>
              <a:t> -jar demo-0.0.1-SNAPSHOT.jar</a:t>
            </a:r>
            <a:endParaRPr kumimoji="1" lang="zh-CN" altLang="en-US" sz="1400" dirty="0">
              <a:latin typeface="+mj-lt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常用排查套路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 </a:t>
            </a:r>
            <a:r>
              <a:rPr lang="zh-CN" altLang="en-US" dirty="0"/>
              <a:t>命令查看系统资源占用情况，分析出异常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en-US" altLang="zh-CN" dirty="0"/>
              <a:t>top -</a:t>
            </a:r>
            <a:r>
              <a:rPr lang="en-US" altLang="zh-CN" dirty="0" err="1"/>
              <a:t>Hp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 </a:t>
            </a:r>
            <a:r>
              <a:rPr lang="zh-CN" altLang="en-US" dirty="0"/>
              <a:t>查看进程内部资源占用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en-US" altLang="zh-CN" dirty="0" smtClean="0"/>
              <a:t>"%x\n"</a:t>
            </a:r>
            <a:r>
              <a:rPr lang="en-US" altLang="zh-CN" dirty="0"/>
              <a:t> </a:t>
            </a:r>
            <a:r>
              <a:rPr lang="zh-CN" altLang="en-US" dirty="0"/>
              <a:t>将线程 </a:t>
            </a:r>
            <a:r>
              <a:rPr lang="en-US" altLang="zh-CN" dirty="0" err="1"/>
              <a:t>pid</a:t>
            </a:r>
            <a:r>
              <a:rPr lang="en-US" altLang="zh-CN" dirty="0"/>
              <a:t> </a:t>
            </a:r>
            <a:r>
              <a:rPr lang="zh-CN" altLang="en-US" dirty="0"/>
              <a:t>转换成 </a:t>
            </a:r>
            <a:r>
              <a:rPr lang="en-US" altLang="zh-CN" dirty="0"/>
              <a:t>16 </a:t>
            </a:r>
            <a:r>
              <a:rPr lang="zh-CN" altLang="en-US" dirty="0" smtClean="0"/>
              <a:t>进制</a:t>
            </a:r>
            <a:endParaRPr lang="en-US" altLang="zh-CN" dirty="0" smtClean="0"/>
          </a:p>
          <a:p>
            <a:r>
              <a:rPr lang="en-US" altLang="zh-CN" dirty="0" err="1"/>
              <a:t>jstack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zh-CN" altLang="en-US" dirty="0"/>
              <a:t> 查看进程的堆栈日志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95345" y="1157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74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127</Words>
  <Application>Microsoft Macintosh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DengXian</vt:lpstr>
      <vt:lpstr>DengXian Light</vt:lpstr>
      <vt:lpstr>Microsoft YaHei</vt:lpstr>
      <vt:lpstr>Arial</vt:lpstr>
      <vt:lpstr>Office 主题</vt:lpstr>
      <vt:lpstr>CPU飙高问题排查</vt:lpstr>
      <vt:lpstr>模拟CPU飙高代码</vt:lpstr>
      <vt:lpstr>启动参数</vt:lpstr>
      <vt:lpstr>常用排查套路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CPU飙高问题排查</dc:title>
  <dc:creator>Microsoft Office User</dc:creator>
  <cp:lastModifiedBy>Microsoft Office User</cp:lastModifiedBy>
  <cp:revision>4</cp:revision>
  <dcterms:created xsi:type="dcterms:W3CDTF">2020-10-19T02:23:56Z</dcterms:created>
  <dcterms:modified xsi:type="dcterms:W3CDTF">2020-10-19T03:51:34Z</dcterms:modified>
</cp:coreProperties>
</file>