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/>
    <p:restoredTop sz="94625"/>
  </p:normalViewPr>
  <p:slideViewPr>
    <p:cSldViewPr snapToGrid="0" snapToObjects="1">
      <p:cViewPr varScale="1">
        <p:scale>
          <a:sx n="132" d="100"/>
          <a:sy n="132" d="100"/>
        </p:scale>
        <p:origin x="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6C85-BCD1-4342-8152-70FA436299D6}" type="datetimeFigureOut">
              <a:rPr kumimoji="1" lang="zh-CN" altLang="en-US" smtClean="0"/>
              <a:t>2020/9/6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DAAE6-A5FC-4D45-B01B-9E4230ADEF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623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6C85-BCD1-4342-8152-70FA436299D6}" type="datetimeFigureOut">
              <a:rPr kumimoji="1" lang="zh-CN" altLang="en-US" smtClean="0"/>
              <a:t>2020/9/6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DAAE6-A5FC-4D45-B01B-9E4230ADEF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622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6C85-BCD1-4342-8152-70FA436299D6}" type="datetimeFigureOut">
              <a:rPr kumimoji="1" lang="zh-CN" altLang="en-US" smtClean="0"/>
              <a:t>2020/9/6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DAAE6-A5FC-4D45-B01B-9E4230ADEF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752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6C85-BCD1-4342-8152-70FA436299D6}" type="datetimeFigureOut">
              <a:rPr kumimoji="1" lang="zh-CN" altLang="en-US" smtClean="0"/>
              <a:t>2020/9/6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DAAE6-A5FC-4D45-B01B-9E4230ADEF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131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6C85-BCD1-4342-8152-70FA436299D6}" type="datetimeFigureOut">
              <a:rPr kumimoji="1" lang="zh-CN" altLang="en-US" smtClean="0"/>
              <a:t>2020/9/6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DAAE6-A5FC-4D45-B01B-9E4230ADEF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116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6C85-BCD1-4342-8152-70FA436299D6}" type="datetimeFigureOut">
              <a:rPr kumimoji="1" lang="zh-CN" altLang="en-US" smtClean="0"/>
              <a:t>2020/9/6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DAAE6-A5FC-4D45-B01B-9E4230ADEF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9690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6C85-BCD1-4342-8152-70FA436299D6}" type="datetimeFigureOut">
              <a:rPr kumimoji="1" lang="zh-CN" altLang="en-US" smtClean="0"/>
              <a:t>2020/9/6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DAAE6-A5FC-4D45-B01B-9E4230ADEF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7866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6C85-BCD1-4342-8152-70FA436299D6}" type="datetimeFigureOut">
              <a:rPr kumimoji="1" lang="zh-CN" altLang="en-US" smtClean="0"/>
              <a:t>2020/9/6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DAAE6-A5FC-4D45-B01B-9E4230ADEF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1741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6C85-BCD1-4342-8152-70FA436299D6}" type="datetimeFigureOut">
              <a:rPr kumimoji="1" lang="zh-CN" altLang="en-US" smtClean="0"/>
              <a:t>2020/9/6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DAAE6-A5FC-4D45-B01B-9E4230ADEF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939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6C85-BCD1-4342-8152-70FA436299D6}" type="datetimeFigureOut">
              <a:rPr kumimoji="1" lang="zh-CN" altLang="en-US" smtClean="0"/>
              <a:t>2020/9/6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DAAE6-A5FC-4D45-B01B-9E4230ADEF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7818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6C85-BCD1-4342-8152-70FA436299D6}" type="datetimeFigureOut">
              <a:rPr kumimoji="1" lang="zh-CN" altLang="en-US" smtClean="0"/>
              <a:t>2020/9/6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DAAE6-A5FC-4D45-B01B-9E4230ADEF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8861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A6C85-BCD1-4342-8152-70FA436299D6}" type="datetimeFigureOut">
              <a:rPr kumimoji="1" lang="zh-CN" altLang="en-US" smtClean="0"/>
              <a:t>2020/9/6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DAAE6-A5FC-4D45-B01B-9E4230ADEF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43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46598" y="1184008"/>
            <a:ext cx="9685106" cy="2370850"/>
          </a:xfrm>
        </p:spPr>
        <p:txBody>
          <a:bodyPr/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Spring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声明式事务源码解析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969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 smtClean="0">
                <a:latin typeface="Microsoft YaHei" charset="-122"/>
                <a:ea typeface="Microsoft YaHei" charset="-122"/>
                <a:cs typeface="Microsoft YaHei" charset="-122"/>
              </a:rPr>
              <a:t>Spring</a:t>
            </a:r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事务的两种实现方式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b="1" dirty="0">
                <a:latin typeface="Microsoft YaHei" charset="-122"/>
                <a:ea typeface="Microsoft YaHei" charset="-122"/>
                <a:cs typeface="Microsoft YaHei" charset="-122"/>
              </a:rPr>
              <a:t>编程式事务管理：</a:t>
            </a: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 编程式事务管理使用</a:t>
            </a:r>
            <a:r>
              <a:rPr lang="en-US" altLang="zh-CN" sz="1800" dirty="0" err="1">
                <a:latin typeface="Microsoft YaHei" charset="-122"/>
                <a:ea typeface="Microsoft YaHei" charset="-122"/>
                <a:cs typeface="Microsoft YaHei" charset="-122"/>
              </a:rPr>
              <a:t>TransactionTemplate</a:t>
            </a: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可实现更细粒度的事务控制</a:t>
            </a:r>
            <a:r>
              <a:rPr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en-US" altLang="zh-CN" sz="1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zh-CN" altLang="en-US" sz="18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800" b="1" dirty="0" smtClean="0">
                <a:latin typeface="Microsoft YaHei" charset="-122"/>
                <a:ea typeface="Microsoft YaHei" charset="-122"/>
                <a:cs typeface="Microsoft YaHei" charset="-122"/>
              </a:rPr>
              <a:t>声明</a:t>
            </a:r>
            <a:r>
              <a:rPr lang="zh-CN" altLang="en-US" sz="1800" b="1" dirty="0">
                <a:latin typeface="Microsoft YaHei" charset="-122"/>
                <a:ea typeface="Microsoft YaHei" charset="-122"/>
                <a:cs typeface="Microsoft YaHei" charset="-122"/>
              </a:rPr>
              <a:t>式事务</a:t>
            </a: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管</a:t>
            </a:r>
            <a:r>
              <a:rPr lang="zh-CN" altLang="en-US" sz="1800" b="1" dirty="0">
                <a:latin typeface="Microsoft YaHei" charset="-122"/>
                <a:ea typeface="Microsoft YaHei" charset="-122"/>
                <a:cs typeface="Microsoft YaHei" charset="-122"/>
              </a:rPr>
              <a:t>理：</a:t>
            </a: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 基于</a:t>
            </a:r>
            <a:r>
              <a:rPr lang="en-US" altLang="zh-CN" sz="1800" dirty="0">
                <a:latin typeface="Microsoft YaHei" charset="-122"/>
                <a:ea typeface="Microsoft YaHei" charset="-122"/>
                <a:cs typeface="Microsoft YaHei" charset="-122"/>
              </a:rPr>
              <a:t>Spring AOP</a:t>
            </a: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实现。其本质是对方法前后进行拦截，然后在目标方法开始之前创建或者加入一个事务，在执行完目标方法之后根据执行情况提交或者回滚事务</a:t>
            </a:r>
            <a:r>
              <a:rPr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。该方式对代码无入侵，</a:t>
            </a:r>
            <a:r>
              <a:rPr lang="en-US" altLang="zh-CN" sz="1800" dirty="0" err="1" smtClean="0">
                <a:latin typeface="Microsoft YaHei" charset="-122"/>
                <a:ea typeface="Microsoft YaHei" charset="-122"/>
                <a:cs typeface="Microsoft YaHei" charset="-122"/>
              </a:rPr>
              <a:t>SpringBoot</a:t>
            </a:r>
            <a:r>
              <a:rPr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项目中仅仅只</a:t>
            </a: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需要使用</a:t>
            </a:r>
            <a:r>
              <a:rPr lang="en-US" altLang="zh-CN" sz="1800" dirty="0">
                <a:latin typeface="Microsoft YaHei" charset="-122"/>
                <a:ea typeface="Microsoft YaHei" charset="-122"/>
                <a:cs typeface="Microsoft YaHei" charset="-122"/>
              </a:rPr>
              <a:t>@Transactional</a:t>
            </a: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就可以进行事务</a:t>
            </a:r>
            <a:r>
              <a:rPr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操作，可以满足我们的大部分业务场景。</a:t>
            </a:r>
            <a:endParaRPr lang="zh-CN" altLang="en-US" sz="1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431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 smtClean="0">
                <a:latin typeface="Microsoft YaHei" charset="-122"/>
                <a:ea typeface="Microsoft YaHei" charset="-122"/>
                <a:cs typeface="Microsoft YaHei" charset="-122"/>
              </a:rPr>
              <a:t>AOP</a:t>
            </a:r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概念回顾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b="1" dirty="0" smtClean="0">
                <a:latin typeface="Microsoft YaHei" charset="-122"/>
                <a:ea typeface="Microsoft YaHei" charset="-122"/>
                <a:cs typeface="Microsoft YaHei" charset="-122"/>
              </a:rPr>
              <a:t>Advice(</a:t>
            </a:r>
            <a:r>
              <a:rPr lang="zh-CN" altLang="en-US" sz="1800" b="1" dirty="0" smtClean="0">
                <a:latin typeface="Microsoft YaHei" charset="-122"/>
                <a:ea typeface="Microsoft YaHei" charset="-122"/>
                <a:cs typeface="Microsoft YaHei" charset="-122"/>
              </a:rPr>
              <a:t>通知</a:t>
            </a:r>
            <a:r>
              <a:rPr lang="en-US" altLang="zh-CN" sz="1800" b="1" dirty="0" smtClean="0"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r>
              <a:rPr lang="zh-CN" altLang="en-US" sz="1800" b="1" dirty="0" smtClean="0"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我认为更准确的翻译应该是增强，就是针对被拦截的方法具体做了哪些操作，通知的类型：前置通知</a:t>
            </a:r>
            <a:r>
              <a:rPr lang="en-US" altLang="zh-CN" sz="1800" dirty="0" smtClean="0">
                <a:latin typeface="Microsoft YaHei" charset="-122"/>
                <a:ea typeface="Microsoft YaHei" charset="-122"/>
                <a:cs typeface="Microsoft YaHei" charset="-122"/>
              </a:rPr>
              <a:t>Before</a:t>
            </a:r>
            <a:r>
              <a:rPr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、后置通知</a:t>
            </a:r>
            <a:r>
              <a:rPr lang="en-US" altLang="zh-CN" sz="1800" dirty="0" smtClean="0">
                <a:latin typeface="Microsoft YaHei" charset="-122"/>
                <a:ea typeface="Microsoft YaHei" charset="-122"/>
                <a:cs typeface="Microsoft YaHei" charset="-122"/>
              </a:rPr>
              <a:t>After</a:t>
            </a:r>
            <a:r>
              <a:rPr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、环绕通知</a:t>
            </a:r>
            <a:r>
              <a:rPr lang="en-US" altLang="zh-CN" sz="1800" dirty="0" smtClean="0">
                <a:latin typeface="Microsoft YaHei" charset="-122"/>
                <a:ea typeface="Microsoft YaHei" charset="-122"/>
                <a:cs typeface="Microsoft YaHei" charset="-122"/>
              </a:rPr>
              <a:t>Around</a:t>
            </a:r>
            <a:r>
              <a:rPr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、返回通知</a:t>
            </a:r>
            <a:r>
              <a:rPr lang="en-US" altLang="zh-CN" sz="1800" dirty="0" smtClean="0">
                <a:latin typeface="Microsoft YaHei" charset="-122"/>
                <a:ea typeface="Microsoft YaHei" charset="-122"/>
                <a:cs typeface="Microsoft YaHei" charset="-122"/>
              </a:rPr>
              <a:t>After-returning</a:t>
            </a:r>
            <a:r>
              <a:rPr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、异常通知</a:t>
            </a:r>
            <a:r>
              <a:rPr lang="en-US" altLang="zh-CN" sz="1800" dirty="0" smtClean="0">
                <a:latin typeface="Microsoft YaHei" charset="-122"/>
                <a:ea typeface="Microsoft YaHei" charset="-122"/>
                <a:cs typeface="Microsoft YaHei" charset="-122"/>
              </a:rPr>
              <a:t>After-throwing</a:t>
            </a:r>
            <a:r>
              <a:rPr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en-US" altLang="zh-CN" sz="1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en-US" altLang="zh-CN" sz="1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1800" b="1" dirty="0" err="1" smtClean="0">
                <a:latin typeface="Microsoft YaHei" charset="-122"/>
                <a:ea typeface="Microsoft YaHei" charset="-122"/>
                <a:cs typeface="Microsoft YaHei" charset="-122"/>
              </a:rPr>
              <a:t>Pointcut</a:t>
            </a:r>
            <a:r>
              <a:rPr lang="en-US" altLang="zh-CN" sz="1800" b="1" dirty="0" smtClean="0"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zh-CN" altLang="en-US" sz="1800" b="1" dirty="0" smtClean="0">
                <a:latin typeface="Microsoft YaHei" charset="-122"/>
                <a:ea typeface="Microsoft YaHei" charset="-122"/>
                <a:cs typeface="Microsoft YaHei" charset="-122"/>
              </a:rPr>
              <a:t>切入点</a:t>
            </a:r>
            <a:r>
              <a:rPr lang="en-US" altLang="zh-CN" sz="1800" b="1" dirty="0" smtClean="0"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r>
              <a:rPr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：就是在哪里进行增强，用于匹配连接点，匹配方式一般有：</a:t>
            </a:r>
            <a:r>
              <a:rPr lang="en-US" altLang="zh-CN" sz="1800" dirty="0" err="1" smtClean="0">
                <a:latin typeface="Microsoft YaHei" charset="-122"/>
                <a:ea typeface="Microsoft YaHei" charset="-122"/>
                <a:cs typeface="Microsoft YaHei" charset="-122"/>
              </a:rPr>
              <a:t>Pointcut</a:t>
            </a:r>
            <a:r>
              <a:rPr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表达式匹配，方法匹配器等</a:t>
            </a:r>
            <a:r>
              <a:rPr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en-US" altLang="zh-CN" sz="1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1800" b="1" dirty="0" smtClean="0">
                <a:latin typeface="Microsoft YaHei" charset="-122"/>
                <a:ea typeface="Microsoft YaHei" charset="-122"/>
                <a:cs typeface="Microsoft YaHei" charset="-122"/>
              </a:rPr>
              <a:t>Aspect(</a:t>
            </a:r>
            <a:r>
              <a:rPr lang="zh-CN" altLang="en-US" sz="1800" b="1" dirty="0" smtClean="0">
                <a:latin typeface="Microsoft YaHei" charset="-122"/>
                <a:ea typeface="Microsoft YaHei" charset="-122"/>
                <a:cs typeface="Microsoft YaHei" charset="-122"/>
              </a:rPr>
              <a:t>切面</a:t>
            </a:r>
            <a:r>
              <a:rPr lang="en-US" altLang="zh-CN" sz="1800" b="1" dirty="0" smtClean="0"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r>
              <a:rPr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：切面</a:t>
            </a:r>
            <a:r>
              <a:rPr lang="en-US" altLang="zh-CN" sz="1800" dirty="0" smtClean="0">
                <a:latin typeface="Microsoft YaHei" charset="-122"/>
                <a:ea typeface="Microsoft YaHei" charset="-122"/>
                <a:cs typeface="Microsoft YaHei" charset="-122"/>
              </a:rPr>
              <a:t>=</a:t>
            </a:r>
            <a:r>
              <a:rPr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通知</a:t>
            </a:r>
            <a:r>
              <a:rPr lang="en-US" altLang="zh-CN" sz="1800" dirty="0" smtClean="0">
                <a:latin typeface="Microsoft YaHei" charset="-122"/>
                <a:ea typeface="Microsoft YaHei" charset="-122"/>
                <a:cs typeface="Microsoft YaHei" charset="-122"/>
              </a:rPr>
              <a:t>+</a:t>
            </a:r>
            <a:r>
              <a:rPr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切入点，在哪里做</a:t>
            </a:r>
            <a:r>
              <a:rPr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了哪些增强操作。</a:t>
            </a:r>
            <a:endParaRPr lang="en-US" altLang="zh-CN" sz="1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en-US" altLang="zh-CN" sz="1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en-US" altLang="zh-CN" sz="1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1800" b="1" dirty="0" smtClean="0">
                <a:latin typeface="Microsoft YaHei" charset="-122"/>
                <a:ea typeface="Microsoft YaHei" charset="-122"/>
                <a:cs typeface="Microsoft YaHei" charset="-122"/>
              </a:rPr>
              <a:t>Weaving(</a:t>
            </a:r>
            <a:r>
              <a:rPr lang="zh-CN" altLang="en-US" sz="1800" b="1" dirty="0" smtClean="0">
                <a:latin typeface="Microsoft YaHei" charset="-122"/>
                <a:ea typeface="Microsoft YaHei" charset="-122"/>
                <a:cs typeface="Microsoft YaHei" charset="-122"/>
              </a:rPr>
              <a:t>织入</a:t>
            </a:r>
            <a:r>
              <a:rPr lang="en-US" altLang="zh-CN" sz="1800" b="1" dirty="0" smtClean="0"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r>
              <a:rPr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：把切面应用到目标对象并生成代理对象的过程。</a:t>
            </a:r>
            <a:endParaRPr lang="zh-CN" altLang="en-US" sz="1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545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latin typeface="Microsoft YaHei" charset="-122"/>
                <a:ea typeface="Microsoft YaHei" charset="-122"/>
                <a:cs typeface="Microsoft YaHei" charset="-122"/>
              </a:rPr>
              <a:t>@</a:t>
            </a:r>
            <a:r>
              <a:rPr kumimoji="1" lang="en-US" altLang="zh-CN" sz="2800" dirty="0" smtClean="0">
                <a:latin typeface="Microsoft YaHei" charset="-122"/>
                <a:ea typeface="Microsoft YaHei" charset="-122"/>
                <a:cs typeface="Microsoft YaHei" charset="-122"/>
              </a:rPr>
              <a:t>Import</a:t>
            </a:r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注解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384854"/>
            <a:ext cx="10606238" cy="1051365"/>
          </a:xfrm>
        </p:spPr>
        <p:txBody>
          <a:bodyPr>
            <a:normAutofit/>
          </a:bodyPr>
          <a:lstStyle/>
          <a:p>
            <a:r>
              <a:rPr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直接在</a:t>
            </a:r>
            <a:r>
              <a:rPr lang="en-US" altLang="zh-CN" sz="1800" dirty="0" smtClean="0">
                <a:latin typeface="Microsoft YaHei" charset="-122"/>
                <a:ea typeface="Microsoft YaHei" charset="-122"/>
                <a:cs typeface="Microsoft YaHei" charset="-122"/>
              </a:rPr>
              <a:t>@Import</a:t>
            </a:r>
            <a:r>
              <a:rPr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注解中填写</a:t>
            </a:r>
            <a:r>
              <a:rPr lang="en-US" altLang="zh-CN" sz="1800" dirty="0" smtClean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个或者多个</a:t>
            </a:r>
            <a:r>
              <a:rPr lang="en-US" altLang="zh-CN" sz="1800" dirty="0" smtClean="0">
                <a:latin typeface="Microsoft YaHei" charset="-122"/>
                <a:ea typeface="Microsoft YaHei" charset="-122"/>
                <a:cs typeface="Microsoft YaHei" charset="-122"/>
              </a:rPr>
              <a:t>class</a:t>
            </a:r>
            <a:r>
              <a:rPr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，如果该类没有实现 </a:t>
            </a:r>
            <a:r>
              <a:rPr lang="en-US" altLang="zh-CN" sz="1800" dirty="0" err="1" smtClean="0">
                <a:latin typeface="Microsoft YaHei" charset="-122"/>
                <a:ea typeface="Microsoft YaHei" charset="-122"/>
                <a:cs typeface="Microsoft YaHei" charset="-122"/>
              </a:rPr>
              <a:t>ImportSelector</a:t>
            </a:r>
            <a:r>
              <a:rPr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 或 </a:t>
            </a:r>
            <a:r>
              <a:rPr lang="en-US" altLang="zh-CN" sz="1800" dirty="0" err="1" smtClean="0">
                <a:latin typeface="Microsoft YaHei" charset="-122"/>
                <a:ea typeface="Microsoft YaHei" charset="-122"/>
                <a:cs typeface="Microsoft YaHei" charset="-122"/>
              </a:rPr>
              <a:t>ImportBeanDefinitionRegistrar</a:t>
            </a:r>
            <a:r>
              <a:rPr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 接口，则会被作为配置类进行处理。</a:t>
            </a:r>
            <a:endParaRPr lang="en-US" altLang="zh-CN" sz="1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7264" y="1690688"/>
            <a:ext cx="11195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   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@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Import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注解是用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来向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spring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容器导入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配置类或者一些需要前置加载的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类，下面我们了解一下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@Import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使用的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种方式：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99" y="3662582"/>
            <a:ext cx="54737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6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25874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通过</a:t>
            </a:r>
            <a:r>
              <a:rPr lang="en-US" altLang="zh-CN" sz="1800" dirty="0" smtClean="0">
                <a:latin typeface="Microsoft YaHei" charset="-122"/>
                <a:ea typeface="Microsoft YaHei" charset="-122"/>
                <a:cs typeface="Microsoft YaHei" charset="-122"/>
              </a:rPr>
              <a:t>@Import</a:t>
            </a:r>
            <a:r>
              <a:rPr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导入的类实现 </a:t>
            </a:r>
            <a:r>
              <a:rPr lang="en-US" altLang="zh-CN" sz="1800" dirty="0" err="1" smtClean="0">
                <a:latin typeface="Microsoft YaHei" charset="-122"/>
                <a:ea typeface="Microsoft YaHei" charset="-122"/>
                <a:cs typeface="Microsoft YaHei" charset="-122"/>
              </a:rPr>
              <a:t>ImportSelector</a:t>
            </a:r>
            <a:r>
              <a:rPr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 的 </a:t>
            </a:r>
            <a:r>
              <a:rPr lang="en-US" altLang="zh-CN" sz="1800" dirty="0" err="1" smtClean="0">
                <a:latin typeface="Microsoft YaHei" charset="-122"/>
                <a:ea typeface="Microsoft YaHei" charset="-122"/>
                <a:cs typeface="Microsoft YaHei" charset="-122"/>
              </a:rPr>
              <a:t>selectImports</a:t>
            </a:r>
            <a:r>
              <a:rPr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 方法，</a:t>
            </a:r>
            <a:r>
              <a:rPr lang="en-US" altLang="zh-CN" sz="18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1800" dirty="0" err="1" smtClean="0">
                <a:latin typeface="Microsoft YaHei" charset="-122"/>
                <a:ea typeface="Microsoft YaHei" charset="-122"/>
                <a:cs typeface="Microsoft YaHei" charset="-122"/>
              </a:rPr>
              <a:t>selectImports</a:t>
            </a:r>
            <a:r>
              <a:rPr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方法会被回调，返回的类的全限定名数组会被进行进一步的处理</a:t>
            </a:r>
            <a:endParaRPr lang="en-US" altLang="zh-CN" sz="18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" y="1663700"/>
            <a:ext cx="109093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85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38200" y="725874"/>
            <a:ext cx="10515600" cy="831077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通过</a:t>
            </a:r>
            <a:r>
              <a:rPr lang="en-US" altLang="zh-CN" sz="1800" dirty="0">
                <a:latin typeface="Microsoft YaHei" charset="-122"/>
                <a:ea typeface="Microsoft YaHei" charset="-122"/>
                <a:cs typeface="Microsoft YaHei" charset="-122"/>
              </a:rPr>
              <a:t>@Import</a:t>
            </a: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导入的</a:t>
            </a:r>
            <a:r>
              <a:rPr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类实现 </a:t>
            </a:r>
            <a:r>
              <a:rPr lang="en-US" altLang="zh-CN" sz="1800" dirty="0" err="1" smtClean="0">
                <a:latin typeface="Microsoft YaHei" charset="-122"/>
                <a:ea typeface="Microsoft YaHei" charset="-122"/>
                <a:cs typeface="Microsoft YaHei" charset="-122"/>
              </a:rPr>
              <a:t>ImportBeanDefinitionRegistrar</a:t>
            </a:r>
            <a:r>
              <a:rPr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 的 </a:t>
            </a:r>
            <a:r>
              <a:rPr lang="en-US" altLang="zh-CN" sz="1800" dirty="0" err="1" smtClean="0">
                <a:latin typeface="Microsoft YaHei" charset="-122"/>
                <a:ea typeface="Microsoft YaHei" charset="-122"/>
                <a:cs typeface="Microsoft YaHei" charset="-122"/>
              </a:rPr>
              <a:t>registerBeanDefinitions</a:t>
            </a:r>
            <a:r>
              <a:rPr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 方法，</a:t>
            </a:r>
            <a:r>
              <a:rPr lang="en-US" altLang="zh-CN" sz="18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1800" dirty="0" err="1">
                <a:latin typeface="Microsoft YaHei" charset="-122"/>
                <a:ea typeface="Microsoft YaHei" charset="-122"/>
                <a:cs typeface="Microsoft YaHei" charset="-122"/>
              </a:rPr>
              <a:t>registerBeanDefinitions</a:t>
            </a: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方法会被回调。</a:t>
            </a: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" y="1847850"/>
            <a:ext cx="110617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25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2279</TotalTime>
  <Words>260</Words>
  <Application>Microsoft Macintosh PowerPoint</Application>
  <PresentationFormat>宽屏</PresentationFormat>
  <Paragraphs>20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DengXian</vt:lpstr>
      <vt:lpstr>DengXian Light</vt:lpstr>
      <vt:lpstr>Microsoft YaHei</vt:lpstr>
      <vt:lpstr>Arial</vt:lpstr>
      <vt:lpstr>Office 主题</vt:lpstr>
      <vt:lpstr>Spring声明式事务源码解析</vt:lpstr>
      <vt:lpstr>Spring事务的两种实现方式</vt:lpstr>
      <vt:lpstr>AOP概念回顾</vt:lpstr>
      <vt:lpstr>@Import注解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Spring声明式事务源码解析</dc:title>
  <dc:creator>Microsoft Office User</dc:creator>
  <cp:lastModifiedBy>Microsoft Office User</cp:lastModifiedBy>
  <cp:revision>14</cp:revision>
  <dcterms:created xsi:type="dcterms:W3CDTF">2020-08-26T01:40:30Z</dcterms:created>
  <dcterms:modified xsi:type="dcterms:W3CDTF">2020-09-06T09:58:51Z</dcterms:modified>
</cp:coreProperties>
</file>