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系统通用多线程模型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1736" y="3286124"/>
            <a:ext cx="2571768" cy="33575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上箭头 6"/>
          <p:cNvSpPr/>
          <p:nvPr/>
        </p:nvSpPr>
        <p:spPr>
          <a:xfrm rot="7391275">
            <a:off x="848888" y="854279"/>
            <a:ext cx="1285884" cy="2817048"/>
          </a:xfrm>
          <a:prstGeom prst="upArrow">
            <a:avLst>
              <a:gd name="adj1" fmla="val 50000"/>
              <a:gd name="adj2" fmla="val 635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进入队列</a:t>
            </a:r>
            <a:endParaRPr lang="zh-CN" altLang="en-US" dirty="0"/>
          </a:p>
        </p:txBody>
      </p:sp>
      <p:sp>
        <p:nvSpPr>
          <p:cNvPr id="8" name="上箭头 7"/>
          <p:cNvSpPr/>
          <p:nvPr/>
        </p:nvSpPr>
        <p:spPr>
          <a:xfrm rot="3087272">
            <a:off x="5448151" y="736473"/>
            <a:ext cx="1594339" cy="3191387"/>
          </a:xfrm>
          <a:prstGeom prst="upArrow">
            <a:avLst>
              <a:gd name="adj1" fmla="val 50000"/>
              <a:gd name="adj2" fmla="val 635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离开队列</a:t>
            </a:r>
            <a:endParaRPr lang="zh-CN" altLang="en-US" dirty="0"/>
          </a:p>
        </p:txBody>
      </p:sp>
      <p:sp>
        <p:nvSpPr>
          <p:cNvPr id="10" name="笑脸 9"/>
          <p:cNvSpPr/>
          <p:nvPr/>
        </p:nvSpPr>
        <p:spPr>
          <a:xfrm>
            <a:off x="357158" y="1453796"/>
            <a:ext cx="357190" cy="35719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笑脸 10"/>
          <p:cNvSpPr/>
          <p:nvPr/>
        </p:nvSpPr>
        <p:spPr>
          <a:xfrm>
            <a:off x="714348" y="1668110"/>
            <a:ext cx="357190" cy="35719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笑脸 11"/>
          <p:cNvSpPr/>
          <p:nvPr/>
        </p:nvSpPr>
        <p:spPr>
          <a:xfrm>
            <a:off x="1500166" y="2168176"/>
            <a:ext cx="357190" cy="357190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笑脸 12"/>
          <p:cNvSpPr/>
          <p:nvPr/>
        </p:nvSpPr>
        <p:spPr>
          <a:xfrm>
            <a:off x="5214942" y="2857496"/>
            <a:ext cx="357190" cy="35719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笑脸 13"/>
          <p:cNvSpPr/>
          <p:nvPr/>
        </p:nvSpPr>
        <p:spPr>
          <a:xfrm>
            <a:off x="5572132" y="2571744"/>
            <a:ext cx="357190" cy="35719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357950" y="1928802"/>
            <a:ext cx="357190" cy="35719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15140" y="1714488"/>
            <a:ext cx="357190" cy="35719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笑脸 16"/>
          <p:cNvSpPr/>
          <p:nvPr/>
        </p:nvSpPr>
        <p:spPr>
          <a:xfrm>
            <a:off x="1857356" y="2382490"/>
            <a:ext cx="357190" cy="35719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28992" y="3643314"/>
            <a:ext cx="928694" cy="28575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轮训数组</a:t>
            </a:r>
            <a:endParaRPr lang="zh-CN" altLang="en-US" dirty="0"/>
          </a:p>
        </p:txBody>
      </p:sp>
      <p:sp>
        <p:nvSpPr>
          <p:cNvPr id="20" name="笑脸 19"/>
          <p:cNvSpPr/>
          <p:nvPr/>
        </p:nvSpPr>
        <p:spPr>
          <a:xfrm>
            <a:off x="3714744" y="3857628"/>
            <a:ext cx="357190" cy="35719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笑脸 20"/>
          <p:cNvSpPr/>
          <p:nvPr/>
        </p:nvSpPr>
        <p:spPr>
          <a:xfrm>
            <a:off x="3714744" y="4286256"/>
            <a:ext cx="357190" cy="35719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笑脸 21"/>
          <p:cNvSpPr/>
          <p:nvPr/>
        </p:nvSpPr>
        <p:spPr>
          <a:xfrm>
            <a:off x="3714744" y="5500702"/>
            <a:ext cx="357190" cy="35719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笑脸 22"/>
          <p:cNvSpPr/>
          <p:nvPr/>
        </p:nvSpPr>
        <p:spPr>
          <a:xfrm>
            <a:off x="3714744" y="5929330"/>
            <a:ext cx="357190" cy="35719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72132" y="3857628"/>
            <a:ext cx="32861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线程每次轮训需要做什么：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、轮训数组，每次轮训调用（触发轮训动作）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、截断并遍历进入队列，放入轮训数组（触发加入动作）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、截断并遍历离开队列，拿出轮训数组（触发离开动作）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、截断消息队列，轮训处理后销毁</a:t>
            </a:r>
            <a:endParaRPr lang="zh-CN" altLang="en-US" dirty="0"/>
          </a:p>
        </p:txBody>
      </p:sp>
      <p:sp>
        <p:nvSpPr>
          <p:cNvPr id="30" name="上箭头 29"/>
          <p:cNvSpPr/>
          <p:nvPr/>
        </p:nvSpPr>
        <p:spPr>
          <a:xfrm rot="7391275">
            <a:off x="673415" y="2186540"/>
            <a:ext cx="1285884" cy="2817048"/>
          </a:xfrm>
          <a:prstGeom prst="upArrow">
            <a:avLst>
              <a:gd name="adj1" fmla="val 50000"/>
              <a:gd name="adj2" fmla="val 635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消费者队列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0" y="2857496"/>
            <a:ext cx="928662" cy="4286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1428728" y="3714752"/>
            <a:ext cx="928662" cy="4286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81</Words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系统通用多线程模型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Sky123.Org</cp:lastModifiedBy>
  <cp:revision>283</cp:revision>
  <dcterms:created xsi:type="dcterms:W3CDTF">2017-10-31T03:45:26Z</dcterms:created>
  <dcterms:modified xsi:type="dcterms:W3CDTF">2017-11-20T01:45:51Z</dcterms:modified>
</cp:coreProperties>
</file>