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7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14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5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6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5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3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3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 Testing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Boundary Value Analysis, Equivalence Class Testing, Unit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Real-World Example – Date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Inputs: Day (1-31), Month (1-12), Year (1900-2099).</a:t>
            </a:r>
          </a:p>
          <a:p>
            <a:r>
              <a:t>Valid classes: 1–31, 1–12, 1900–2099.</a:t>
            </a:r>
          </a:p>
          <a:p>
            <a:r>
              <a:t>Invalid: Day &lt;1 or &gt;31, Month &lt;1 or &gt;12, Year out of range.</a:t>
            </a:r>
          </a:p>
          <a:p>
            <a:r>
              <a:t>Use test cases like 29/02/2024 (leap year), 31/04/2023 (invalid),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ECT Use Case –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Field: Phone Number – must be 10 digits, numeric.</a:t>
            </a:r>
          </a:p>
          <a:p>
            <a:r>
              <a:t>Valid class: 10-digit numbers (e.g., 9876543210).</a:t>
            </a:r>
          </a:p>
          <a:p>
            <a:r>
              <a:t>Invalid classes: fewer digits, letters, special characters.</a:t>
            </a:r>
          </a:p>
          <a:p>
            <a:r>
              <a:t>Efficiently catches format errors without testing every number.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Mind Map – Equivalence Class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Partition input domain → Valid/Invalid classes.</a:t>
            </a:r>
          </a:p>
          <a:p>
            <a:r>
              <a:rPr dirty="0"/>
              <a:t>Sample from each class.</a:t>
            </a:r>
          </a:p>
          <a:p>
            <a:r>
              <a:rPr dirty="0"/>
              <a:t>Combine for strong normal/robust tests.</a:t>
            </a:r>
          </a:p>
          <a:p>
            <a:r>
              <a:rPr dirty="0"/>
              <a:t>Focuses on functionality, reduces redundancy.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Unit Testing – What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Testing individual units or functions in isolation.</a:t>
            </a:r>
          </a:p>
          <a:p>
            <a:r>
              <a:t>Goal: Ensure that each component behaves as expected.</a:t>
            </a:r>
          </a:p>
          <a:p>
            <a:r>
              <a:t>Often automated using frameworks (e.g., JUnit, PyTest).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Anatomy of a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Setup: Prepare input data or mocks.</a:t>
            </a:r>
          </a:p>
          <a:p>
            <a:r>
              <a:rPr dirty="0"/>
              <a:t>Execution: Call the function/method.</a:t>
            </a:r>
          </a:p>
          <a:p>
            <a:r>
              <a:rPr dirty="0"/>
              <a:t>Assertion: Compare actual vs. expected output.</a:t>
            </a:r>
          </a:p>
          <a:p>
            <a:r>
              <a:rPr dirty="0"/>
              <a:t>Teardown: Cleanup if necessary.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14. JUnit Basics (Java)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@Test: Marks a method as a test case.</a:t>
            </a:r>
          </a:p>
          <a:p>
            <a:r>
              <a:t>Assertions: assertEquals, assertTrue, assertNotNull, etc.</a:t>
            </a:r>
          </a:p>
          <a:p>
            <a:r>
              <a:t>Test suites group multiple tests for bulk execution.</a:t>
            </a:r>
          </a:p>
          <a:p>
            <a:r>
              <a:t>Tests can be run via IDE or command line (CI/CD pipelines).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15. Real-World Example – Calculator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Function: add(a, b) → returns a + b.</a:t>
            </a:r>
          </a:p>
          <a:p>
            <a:r>
              <a:t>Test Cases: (1, 1) = 2, (0, 5) = 5, (-1, -1) = -2.</a:t>
            </a:r>
          </a:p>
          <a:p>
            <a:r>
              <a:t>Also test for edge cases: null inputs, float handling, etc.</a:t>
            </a:r>
          </a:p>
          <a:p>
            <a:r>
              <a:t>Ensures reliability of math library or business logic.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16. Benefits of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Catches bugs early during development.</a:t>
            </a:r>
          </a:p>
          <a:p>
            <a:r>
              <a:rPr dirty="0"/>
              <a:t> Supports refactoring (test stays same, code can change).</a:t>
            </a:r>
          </a:p>
          <a:p>
            <a:r>
              <a:rPr dirty="0"/>
              <a:t>Enables Continuous Integration (CI).</a:t>
            </a:r>
          </a:p>
          <a:p>
            <a:r>
              <a:rPr dirty="0"/>
              <a:t> Forms documentation for intended behavior.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17. Summary Comparison of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BVA: Best for numeric range checking.</a:t>
            </a:r>
          </a:p>
          <a:p>
            <a:r>
              <a:rPr dirty="0"/>
              <a:t>ECT: Best for input validation and domain coverage.</a:t>
            </a:r>
          </a:p>
          <a:p>
            <a:r>
              <a:rPr dirty="0"/>
              <a:t>Unit Testing: Best for internal logic validation.</a:t>
            </a:r>
          </a:p>
          <a:p>
            <a:r>
              <a:rPr dirty="0"/>
              <a:t>All three are complementary in software QA strategy.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Boundary Value Analysis (BVA) –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 technique in black-box testing that focuses on the boundaries of input values.</a:t>
            </a:r>
          </a:p>
          <a:p>
            <a:r>
              <a:t>It assumes that errors are more likely to occur at the edges of input domains rather than the center.</a:t>
            </a:r>
          </a:p>
          <a:p>
            <a:r>
              <a:t>Typically used when inputs are numerical, ordinal, or bounded by specific constraints.</a:t>
            </a:r>
          </a:p>
          <a:p>
            <a:r>
              <a:t>The idea is to test minimum, minimum+1, nominal, maximum-1, and maximum.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Why Boundary Values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real-world bugs appear at the edges of input ranges.</a:t>
            </a:r>
          </a:p>
          <a:p>
            <a:r>
              <a:t>Example: If input range is 1–100, common mistakes happen at 0, 1, 100, and 101.</a:t>
            </a:r>
          </a:p>
          <a:p>
            <a:r>
              <a:t>Tests near these values often catch off-by-one and boundary validation errors.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Real-World Example – Age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requires users to be between 18 and 60 years old.</a:t>
            </a:r>
          </a:p>
          <a:p>
            <a:r>
              <a:t>Test Cases: 17 (invalid), 18 (valid), 59 (valid), 60 (valid), 61 (invalid).</a:t>
            </a:r>
          </a:p>
          <a:p>
            <a:r>
              <a:t>Validates whether system handles age limits properly for things like registration.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BVA Use Case – Triangle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Inputs: Three side lengths to classify a triangle.</a:t>
            </a:r>
          </a:p>
          <a:p>
            <a:r>
              <a:t>Valid ranges: 1 to 200.</a:t>
            </a:r>
          </a:p>
          <a:p>
            <a:r>
              <a:t>Boundary test cases: (100, 100, 100), (1, 1, 1), (200, 200, 200), etc.</a:t>
            </a:r>
          </a:p>
          <a:p>
            <a:r>
              <a:t>Edge values help detect misclassification like 'Not a triangle' or wrong triangle type.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Robust Boundary Value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Extends basic BVA by adding values slightly outside valid range.</a:t>
            </a:r>
          </a:p>
          <a:p>
            <a:r>
              <a:t>Includes min-1 and max+1 to validate error handling.</a:t>
            </a:r>
          </a:p>
          <a:p>
            <a:r>
              <a:t>Used for exception handling, especially in loosely typed systems or when user input is uncertain.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Limitations of BVA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Assumes input variables are independent.</a:t>
            </a:r>
          </a:p>
          <a:p>
            <a:r>
              <a:t>Not suitable if variable combinations affect outcome.</a:t>
            </a:r>
          </a:p>
          <a:p>
            <a:r>
              <a:t>Doesn't test the actual logic—only the input boundaries.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Equivalence Class Testing (ECT) –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 technique where input data is divided into partitions (classes) that are treated equally.</a:t>
            </a:r>
          </a:p>
          <a:p>
            <a:r>
              <a:t>Assumes that if one value in the class works, others will too.</a:t>
            </a:r>
          </a:p>
          <a:p>
            <a:r>
              <a:t>Reduces number of test cases while ensuring coverage.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Types of 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Weak Normal ECT: One valid input from each class.</a:t>
            </a:r>
          </a:p>
          <a:p>
            <a:r>
              <a:rPr dirty="0"/>
              <a:t>Strong Normal ECT: All combinations of valid inputs (Cartesian product).</a:t>
            </a:r>
          </a:p>
          <a:p>
            <a:r>
              <a:rPr dirty="0"/>
              <a:t>Weak Robust ECT: One invalid value per test case.</a:t>
            </a:r>
          </a:p>
          <a:p>
            <a:r>
              <a:rPr dirty="0"/>
              <a:t>Strong Robust ECT: Combinations of invalid values across all classes.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3167</TotalTime>
  <Words>884</Words>
  <Application>Microsoft Macintosh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Software Testing Techniques</vt:lpstr>
      <vt:lpstr>1. Boundary Value Analysis (BVA) – What is it?</vt:lpstr>
      <vt:lpstr>2. Why Boundary Values Matter</vt:lpstr>
      <vt:lpstr>3. Real-World Example – Age Validation</vt:lpstr>
      <vt:lpstr>4. BVA Use Case – Triangle Classification</vt:lpstr>
      <vt:lpstr>5. Robust Boundary Value Testing</vt:lpstr>
      <vt:lpstr>6. Limitations of BVA</vt:lpstr>
      <vt:lpstr>7. Equivalence Class Testing (ECT) – Introduction</vt:lpstr>
      <vt:lpstr>8. Types of ECT</vt:lpstr>
      <vt:lpstr>9. Real-World Example – Date Input</vt:lpstr>
      <vt:lpstr>10. ECT Use Case – Form Validation</vt:lpstr>
      <vt:lpstr>11. Mind Map – Equivalence Class Testing</vt:lpstr>
      <vt:lpstr>12. Unit Testing – What and Why?</vt:lpstr>
      <vt:lpstr>13. Anatomy of a Unit Test</vt:lpstr>
      <vt:lpstr>14. JUnit Basics (Java)</vt:lpstr>
      <vt:lpstr>15. Real-World Example – Calculator Testing</vt:lpstr>
      <vt:lpstr>16. Benefits of Unit Testing</vt:lpstr>
      <vt:lpstr>17. Summary Comparison of Techniques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SUSHMA SINGH</cp:lastModifiedBy>
  <cp:revision>2</cp:revision>
  <dcterms:created xsi:type="dcterms:W3CDTF">2013-01-27T09:14:16Z</dcterms:created>
  <dcterms:modified xsi:type="dcterms:W3CDTF">2025-04-01T05:46:55Z</dcterms:modified>
  <cp:category/>
</cp:coreProperties>
</file>