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고은혜 스토리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10019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1800"/>
              <a:t>애초부터 그냥 했다는 기록만 남길 생각이었는데</a:t>
            </a:r>
            <a:r>
              <a:rPr lang="en-US" altLang="ko-KR" sz="1800"/>
              <a:t>,</a:t>
            </a:r>
            <a:r>
              <a:rPr lang="ko-KR" altLang="en-US" sz="1800"/>
              <a:t> 행사를 이렇게 크게 하면 곤란하다고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크게 했다가 괜히 사고나면 어쩌냐</a:t>
            </a:r>
            <a:r>
              <a:rPr lang="en-US" altLang="ko-KR" sz="1800"/>
              <a:t>.</a:t>
            </a:r>
            <a:r>
              <a:rPr lang="ko-KR" altLang="en-US" sz="1800"/>
              <a:t> 선생님들도 할 일이 있는데</a:t>
            </a:r>
            <a:r>
              <a:rPr lang="en-US" altLang="ko-KR" sz="1800"/>
              <a:t>,</a:t>
            </a:r>
            <a:r>
              <a:rPr lang="ko-KR" altLang="en-US" sz="1800"/>
              <a:t> 이런 걸 해버리면 일거리가 는다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대충 했다는 시늉만 낼만큼 하라며 트리를 환불하라고 말한다</a:t>
            </a:r>
            <a:r>
              <a:rPr lang="en-US" altLang="ko-KR" sz="1800"/>
              <a:t>.</a:t>
            </a:r>
            <a:endParaRPr lang="en-US" altLang="ko-KR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그러자 주인공은 둘이 선생님에게 진짜 열심히 준비했다면서</a:t>
            </a:r>
            <a:r>
              <a:rPr lang="en-US" altLang="ko-KR" sz="1800"/>
              <a:t>.</a:t>
            </a:r>
            <a:r>
              <a:rPr lang="ko-KR" altLang="en-US" sz="1800"/>
              <a:t> 이대로 다 취소되면 너무 아쉬울 것 </a:t>
            </a:r>
            <a:br>
              <a:rPr lang="ko-KR" altLang="en-US" sz="1800"/>
            </a:br>
            <a:r>
              <a:rPr lang="ko-KR" altLang="en-US" sz="1800"/>
              <a:t>같다면서</a:t>
            </a:r>
            <a:r>
              <a:rPr lang="en-US" altLang="ko-KR" sz="1800"/>
              <a:t>,</a:t>
            </a:r>
            <a:r>
              <a:rPr lang="ko-KR" altLang="en-US" sz="1800"/>
              <a:t> 진심을 담아 부탁한다</a:t>
            </a:r>
            <a:r>
              <a:rPr lang="en-US" altLang="ko-KR" sz="1800"/>
              <a:t>.</a:t>
            </a:r>
            <a:r>
              <a:rPr lang="ko-KR" altLang="en-US" sz="1800"/>
              <a:t> 꼭 하고 싶다고 선생님에게 부탁하는 주인공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선생님은 곤란해하며 머리를 긁적이지만</a:t>
            </a:r>
            <a:r>
              <a:rPr lang="en-US" altLang="ko-KR" sz="1800"/>
              <a:t>,</a:t>
            </a:r>
            <a:r>
              <a:rPr lang="ko-KR" altLang="en-US" sz="1800"/>
              <a:t> 거듭되는 주인공의 부탁에 이를 받아들인다</a:t>
            </a:r>
            <a:r>
              <a:rPr lang="en-US" altLang="ko-KR" sz="1800"/>
              <a:t>.</a:t>
            </a:r>
            <a:r>
              <a:rPr lang="ko-KR" altLang="en-US" sz="1800"/>
              <a:t> 대신 안전을 </a:t>
            </a:r>
            <a:br>
              <a:rPr lang="ko-KR" altLang="en-US" sz="1800"/>
            </a:br>
            <a:r>
              <a:rPr lang="ko-KR" altLang="en-US" sz="1800"/>
              <a:t>위해 선생님들이 행사에 참가할 거라고 말한 선생님은 트리를 허가하고 떠난다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잘됐다면서 웃는 주인공은 뒤늦게 가면이 벗겨져 분노에 차 자길 바라보는 고은혜를 눈치챈다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고은혜는 자기에겐 저 선생 협박할 거리가 얼마든지 있다며 여러 정보가 적힌 자기 핸드폰을 보여준다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10019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1800"/>
              <a:t>네가 나서지 않아도</a:t>
            </a:r>
            <a:r>
              <a:rPr lang="en-US" altLang="ko-KR" sz="1800"/>
              <a:t>,</a:t>
            </a:r>
            <a:r>
              <a:rPr lang="ko-KR" altLang="en-US" sz="1800"/>
              <a:t> 내가 해결하면 되는데 왜 굳이 바보같은 짓을 하냐고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고은혜는 저 선생이 네 마음을 비웃고 화내기라도 했으면 너만 상처입었을 거라고 소리친다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그러면서 자기의 뒷담화를 했던 친구를 얘기해준다</a:t>
            </a:r>
            <a:r>
              <a:rPr lang="en-US" altLang="ko-KR" sz="1800"/>
              <a:t>.</a:t>
            </a:r>
            <a:r>
              <a:rPr lang="ko-KR" altLang="en-US" sz="1800"/>
              <a:t> 사람은 남을 제대로 이해해주지 않는다면서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하지만 주인공은 자기들이 정말 최선을 다했으니</a:t>
            </a:r>
            <a:r>
              <a:rPr lang="en-US" altLang="ko-KR" sz="1800"/>
              <a:t>,</a:t>
            </a:r>
            <a:r>
              <a:rPr lang="ko-KR" altLang="en-US" sz="1800"/>
              <a:t> 선생님이 알아줄 것 같았다고 한다</a:t>
            </a:r>
            <a:r>
              <a:rPr lang="en-US" altLang="ko-KR" sz="1800"/>
              <a:t>.</a:t>
            </a:r>
            <a:r>
              <a:rPr lang="ko-KR" altLang="en-US" sz="1800"/>
              <a:t> 완벽히는 아니어도</a:t>
            </a:r>
            <a:r>
              <a:rPr lang="en-US" altLang="ko-KR" sz="1800"/>
              <a:t>,</a:t>
            </a:r>
            <a:r>
              <a:rPr lang="ko-KR" altLang="en-US" sz="1800"/>
              <a:t> 조금이라도 자기들의 마음을 알아준다면 이해해줄 거라 믿었다고</a:t>
            </a:r>
            <a:r>
              <a:rPr lang="en-US" altLang="ko-KR" sz="1800"/>
              <a:t>.</a:t>
            </a:r>
            <a:br>
              <a:rPr lang="ko-KR" altLang="en-US" sz="1800"/>
            </a:br>
            <a:br>
              <a:rPr lang="ko-KR" altLang="en-US" sz="1800"/>
            </a:br>
            <a:r>
              <a:rPr lang="ko-KR" altLang="en-US" sz="1800"/>
              <a:t>고은혜는 바보는 마음이 편해서 좋겠다고 비웃지만</a:t>
            </a:r>
            <a:r>
              <a:rPr lang="en-US" altLang="ko-KR" sz="1800"/>
              <a:t>,</a:t>
            </a:r>
            <a:r>
              <a:rPr lang="ko-KR" altLang="en-US" sz="1800"/>
              <a:t> 주인공은 걱정해줘서 고맙다고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이제는 말도 못알아듣냐면서 살짝 웃는 고은혜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솔직한 고은혜의 웃음을 보고 마음이 두근거린다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주차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크리스마스 이브 파티 준비가 순조롭게 진행된다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장식을 만들어 강당에 달고</a:t>
            </a:r>
            <a:r>
              <a:rPr lang="en-US" altLang="ko-KR" sz="1800"/>
              <a:t>,</a:t>
            </a:r>
            <a:r>
              <a:rPr lang="ko-KR" altLang="en-US" sz="1800"/>
              <a:t> 홍보용 전단지도 복도에 붙인다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조금은 여유가 생긴 둘은 서로 장난도 치면서 많이 친해지고</a:t>
            </a:r>
            <a:r>
              <a:rPr lang="en-US" altLang="ko-KR" sz="1800"/>
              <a:t>,</a:t>
            </a:r>
            <a:r>
              <a:rPr lang="ko-KR" altLang="en-US" sz="1800"/>
              <a:t> 주인공은 자기 마음속 호감을 깨닫는다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마지막으로 이벤트 예행 연습을 하지만</a:t>
            </a:r>
            <a:r>
              <a:rPr lang="en-US" altLang="ko-KR" sz="1800"/>
              <a:t>,</a:t>
            </a:r>
            <a:r>
              <a:rPr lang="ko-KR" altLang="en-US" sz="1800"/>
              <a:t> 둘은 이벤트의 하이라이트가 없다는 걸 깨닫는다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달아오를 만한 뭔가가 필요하다며 여러 아이디어를 꺼내지만 다 빈약하다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생각하다 막혀버린 고은혜가 가면을 벗고는</a:t>
            </a:r>
            <a:r>
              <a:rPr lang="en-US" altLang="ko-KR" sz="1800"/>
              <a:t>,</a:t>
            </a:r>
            <a:r>
              <a:rPr lang="ko-KR" altLang="en-US" sz="1800"/>
              <a:t> 글월고 비리 폭로는 어떠냐고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그런 고은혜를 보고 아이디어를 떠올린다</a:t>
            </a:r>
            <a:r>
              <a:rPr lang="en-US" altLang="ko-KR" sz="1800"/>
              <a:t>.</a:t>
            </a:r>
            <a:r>
              <a:rPr lang="ko-KR" altLang="en-US" sz="1800"/>
              <a:t> 가면을 벗는 고은혜처럼</a:t>
            </a:r>
            <a:r>
              <a:rPr lang="en-US" altLang="ko-KR" sz="1800"/>
              <a:t>,</a:t>
            </a:r>
            <a:r>
              <a:rPr lang="ko-KR" altLang="en-US" sz="1800"/>
              <a:t> 본심을 말하는 이벤트를 하는 게 어떠냐는 주인공</a:t>
            </a:r>
            <a:r>
              <a:rPr lang="en-US" altLang="ko-KR" sz="1800"/>
              <a:t>.</a:t>
            </a:r>
            <a:r>
              <a:rPr lang="ko-KR" altLang="en-US" sz="1800"/>
              <a:t> 마음에 담아둔 말을 크게 외치면서</a:t>
            </a:r>
            <a:r>
              <a:rPr lang="en-US" altLang="ko-KR" sz="1800"/>
              <a:t>,</a:t>
            </a:r>
            <a:r>
              <a:rPr lang="ko-KR" altLang="en-US" sz="1800"/>
              <a:t> 답답함을 떨치는 기회를 주자고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고은혜는 그게 먹힐꺼냐고 묻지만</a:t>
            </a:r>
            <a:r>
              <a:rPr lang="en-US" altLang="ko-KR" sz="1800"/>
              <a:t>,</a:t>
            </a:r>
            <a:r>
              <a:rPr lang="ko-KR" altLang="en-US" sz="1800"/>
              <a:t> 주인공은 자기는 고은혜가 가면을 벗은 모습이 항상 멋졌다고 말한다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고은혜는 부끄러워하곤</a:t>
            </a:r>
            <a:r>
              <a:rPr lang="en-US" altLang="ko-KR" sz="1800"/>
              <a:t>,</a:t>
            </a:r>
            <a:r>
              <a:rPr lang="ko-KR" altLang="en-US" sz="1800"/>
              <a:t> 그래도 이런 건 시작하는 사람이 없을 거라며 기각한다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자기가 시작을 끊을거니 걱정하지 말라면서</a:t>
            </a:r>
            <a:r>
              <a:rPr lang="en-US" altLang="ko-KR" sz="1800"/>
              <a:t>,</a:t>
            </a:r>
            <a:r>
              <a:rPr lang="ko-KR" altLang="en-US" sz="1800"/>
              <a:t> 고은혜를 진심으로 설득하고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고은혜는 결국 주인공의 제안을 받아들인다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주차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크리스마스 이브 파티가 시작된다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빛나는 장식들</a:t>
            </a:r>
            <a:r>
              <a:rPr lang="en-US" altLang="ko-KR" sz="1800"/>
              <a:t>,</a:t>
            </a:r>
            <a:r>
              <a:rPr lang="ko-KR" altLang="en-US" sz="1800"/>
              <a:t> 화려한 크리스마스 트리</a:t>
            </a:r>
            <a:r>
              <a:rPr lang="en-US" altLang="ko-KR" sz="1800"/>
              <a:t>,</a:t>
            </a:r>
            <a:r>
              <a:rPr lang="ko-KR" altLang="en-US" sz="1800"/>
              <a:t> 파티에 참가한 수많은 사람들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산타옷을 입은 고은혜와 주인공은 더블 </a:t>
            </a:r>
            <a:r>
              <a:rPr lang="en-US" altLang="ko-KR" sz="1800"/>
              <a:t>mc</a:t>
            </a:r>
            <a:r>
              <a:rPr lang="ko-KR" altLang="en-US" sz="1800"/>
              <a:t>로 이벤트를 진행하고</a:t>
            </a:r>
            <a:r>
              <a:rPr lang="en-US" altLang="ko-KR" sz="1800"/>
              <a:t>,</a:t>
            </a:r>
            <a:r>
              <a:rPr lang="ko-KR" altLang="en-US" sz="1800"/>
              <a:t> 성황리에 파티가 이어진다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이벤트의 하이라이트인 본심을 외쳐라가 시작된다</a:t>
            </a:r>
            <a:r>
              <a:rPr lang="en-US" altLang="ko-KR" sz="1800"/>
              <a:t>.</a:t>
            </a:r>
            <a:r>
              <a:rPr lang="ko-KR" altLang="en-US" sz="1800"/>
              <a:t> 역시 섣불리 나오는 사람이 없자</a:t>
            </a:r>
            <a:r>
              <a:rPr lang="en-US" altLang="ko-KR" sz="1800"/>
              <a:t>,</a:t>
            </a:r>
            <a:r>
              <a:rPr lang="ko-KR" altLang="en-US" sz="1800"/>
              <a:t> 주인공은 그러면 </a:t>
            </a:r>
            <a:br>
              <a:rPr lang="ko-KR" altLang="en-US" sz="1800"/>
            </a:br>
            <a:r>
              <a:rPr lang="ko-KR" altLang="en-US" sz="1800"/>
              <a:t>자기부터 시작하겠다면서 마이크를 잡고 긴장한 숨을 내쉰다음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고은혜에게 고백한다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분위기가 달아오른다</a:t>
            </a:r>
            <a:r>
              <a:rPr lang="en-US" altLang="ko-KR" sz="1800"/>
              <a:t>.</a:t>
            </a:r>
            <a:r>
              <a:rPr lang="ko-KR" altLang="en-US" sz="1800"/>
              <a:t> 환호를 지르는 강당의 분위기가 가라앉자</a:t>
            </a:r>
            <a:r>
              <a:rPr lang="en-US" altLang="ko-KR" sz="1800"/>
              <a:t>,</a:t>
            </a:r>
            <a:r>
              <a:rPr lang="ko-KR" altLang="en-US" sz="1800"/>
              <a:t> 고은혜는 가면 쓴 학생회장답게 장난치며 답한다</a:t>
            </a:r>
            <a:r>
              <a:rPr lang="en-US" altLang="ko-KR" sz="1800"/>
              <a:t>.</a:t>
            </a:r>
            <a:r>
              <a:rPr lang="ko-KR" altLang="en-US" sz="1800"/>
              <a:t> 졸업하면 남자친구를 사귈까 했는데</a:t>
            </a:r>
            <a:r>
              <a:rPr lang="en-US" altLang="ko-KR" sz="1800"/>
              <a:t>,</a:t>
            </a:r>
            <a:r>
              <a:rPr lang="ko-KR" altLang="en-US" sz="1800"/>
              <a:t> 아쉽네요</a:t>
            </a:r>
            <a:r>
              <a:rPr lang="en-US" altLang="ko-KR" sz="1800"/>
              <a:t>.</a:t>
            </a:r>
            <a:r>
              <a:rPr lang="ko-KR" altLang="en-US" sz="1800"/>
              <a:t> 조금만 늦게 고백하시지</a:t>
            </a:r>
            <a:r>
              <a:rPr lang="en-US" altLang="ko-KR" sz="1800"/>
              <a:t>. </a:t>
            </a:r>
            <a:br>
              <a:rPr lang="en-US" altLang="ko-KR" sz="1800"/>
            </a:br>
            <a:r>
              <a:rPr lang="ko-KR" altLang="en-US" sz="1800"/>
              <a:t>고은혜의 대답에 강당은 폭소하며 들뜬다</a:t>
            </a:r>
            <a:r>
              <a:rPr lang="en-US" altLang="ko-KR" sz="1800"/>
              <a:t>.</a:t>
            </a:r>
            <a:r>
              <a:rPr lang="ko-KR" altLang="en-US" sz="1800"/>
              <a:t> 그럼 다음 사람을 찾는 고은혜의 말에 다들 손을 든다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 광경을 보며 주인공은 애써 웃지만</a:t>
            </a:r>
            <a:r>
              <a:rPr lang="en-US" altLang="ko-KR" sz="1800"/>
              <a:t>,</a:t>
            </a:r>
            <a:r>
              <a:rPr lang="ko-KR" altLang="en-US" sz="1800"/>
              <a:t> 마음속이 너덜너덜하다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주차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파티가 끝나고</a:t>
            </a:r>
            <a:r>
              <a:rPr lang="en-US" altLang="ko-KR" sz="1800"/>
              <a:t>,</a:t>
            </a:r>
            <a:r>
              <a:rPr lang="ko-KR" altLang="en-US" sz="1800"/>
              <a:t> 선생님들이 정말 고생했다며 뒷정리는 자기들이 할 테니 좀 쉬라고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잠깐 쉬자며 고은혜는 주인공을 강당 뒤로 데려가고</a:t>
            </a:r>
            <a:r>
              <a:rPr lang="en-US" altLang="ko-KR" sz="1800"/>
              <a:t>,</a:t>
            </a:r>
            <a:r>
              <a:rPr lang="ko-KR" altLang="en-US" sz="1800"/>
              <a:t> 주인공은 창피함에 어쩔 줄 몰라한다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그런데 고은혜는 가짜 고백이라니</a:t>
            </a:r>
            <a:r>
              <a:rPr lang="en-US" altLang="ko-KR" sz="1800"/>
              <a:t>,</a:t>
            </a:r>
            <a:r>
              <a:rPr lang="ko-KR" altLang="en-US" sz="1800"/>
              <a:t> 좋은 아이디어였다면서 주인공을 칭찬한다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그 말에 주인공은 고은혜가 애초에 그걸 고백으로 생각하지 않았다는 걸 깨닫는다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고은혜는 이제 곧 방학식이니</a:t>
            </a:r>
            <a:r>
              <a:rPr lang="en-US" altLang="ko-KR" sz="1800"/>
              <a:t>,</a:t>
            </a:r>
            <a:r>
              <a:rPr lang="ko-KR" altLang="en-US" sz="1800"/>
              <a:t> 파티 성공 겸 주인공의 자유를 축하나 하자며 크리스마스에 약속을 잡는다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과연 자기가 차인 건가</a:t>
            </a:r>
            <a:r>
              <a:rPr lang="en-US" altLang="ko-KR" sz="1800"/>
              <a:t>.</a:t>
            </a:r>
            <a:r>
              <a:rPr lang="ko-KR" altLang="en-US" sz="1800"/>
              <a:t> 혼란에 빠진 상태로 고은혜와 헤어진다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1800"/>
              <a:t>24</a:t>
            </a:r>
            <a:r>
              <a:rPr lang="ko-KR" altLang="en-US" sz="1800"/>
              <a:t>일</a:t>
            </a:r>
            <a:r>
              <a:rPr lang="en-US" altLang="ko-KR" sz="1800"/>
              <a:t>.</a:t>
            </a:r>
            <a:r>
              <a:rPr lang="ko-KR" altLang="en-US" sz="1800"/>
              <a:t> 선생이 폭주하고 주인공과 고은혜는 미지를 쓰러뜨린다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하지만 선생이 남긴 마지막 말이 고은혜의 부정적인 생각을 자극한다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고은혜는 주인공에게서 도망치듯이 빠져나가며</a:t>
            </a:r>
            <a:r>
              <a:rPr lang="en-US" altLang="ko-KR" sz="1800"/>
              <a:t>,</a:t>
            </a:r>
            <a:r>
              <a:rPr lang="ko-KR" altLang="en-US" sz="1800"/>
              <a:t> 크리스마스의 고백을 떠올린다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 때 주인공의 고백은 진심이었다</a:t>
            </a:r>
            <a:r>
              <a:rPr lang="en-US" altLang="ko-KR" sz="1800"/>
              <a:t>.</a:t>
            </a:r>
            <a:r>
              <a:rPr lang="ko-KR" altLang="en-US" sz="1800"/>
              <a:t> 평소 주인공의 행동과 얼굴을 보며 그게 진짜 고백인걸 알고 있었다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자신도 주인공은 좋아한다</a:t>
            </a:r>
            <a:r>
              <a:rPr lang="en-US" altLang="ko-KR" sz="1800"/>
              <a:t>.</a:t>
            </a:r>
            <a:r>
              <a:rPr lang="ko-KR" altLang="en-US" sz="1800"/>
              <a:t> 나와는 달리 진심으로 행동하고</a:t>
            </a:r>
            <a:r>
              <a:rPr lang="en-US" altLang="ko-KR" sz="1800"/>
              <a:t>,</a:t>
            </a:r>
            <a:r>
              <a:rPr lang="ko-KR" altLang="en-US" sz="1800"/>
              <a:t> 내 본모습도 좋아해주는 사람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하지만 혹시라도 아니라면</a:t>
            </a:r>
            <a:r>
              <a:rPr lang="en-US" altLang="ko-KR" sz="1800"/>
              <a:t>.</a:t>
            </a:r>
            <a:r>
              <a:rPr lang="ko-KR" altLang="en-US" sz="1800"/>
              <a:t> 만에 하나 아니라면</a:t>
            </a:r>
            <a:r>
              <a:rPr lang="en-US" altLang="ko-KR" sz="1800"/>
              <a:t>.</a:t>
            </a:r>
            <a:r>
              <a:rPr lang="ko-KR" altLang="en-US" sz="1800"/>
              <a:t> 친구라고 믿었던 그때와 같이 날 속이려는 거라면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이 강당에 있는 모든 사람이 비웃겠지</a:t>
            </a:r>
            <a:r>
              <a:rPr lang="en-US" altLang="ko-KR" sz="1800"/>
              <a:t>.</a:t>
            </a:r>
            <a:r>
              <a:rPr lang="ko-KR" altLang="en-US" sz="1800"/>
              <a:t> 가짜 고백을 진심으로 받아들이는 자신을 보고 웃겠지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그리고 주인공 역시도</a:t>
            </a:r>
            <a:r>
              <a:rPr lang="en-US" altLang="ko-KR" sz="1800"/>
              <a:t>.</a:t>
            </a:r>
            <a:r>
              <a:rPr lang="ko-KR" altLang="en-US" sz="1800"/>
              <a:t> 고은혜는 그런 주인공의 모습을 상상하니 도저히 받아들일 수 없었다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자기와는 달리 항상 솔직한 주인공을 좋아하면서도</a:t>
            </a:r>
            <a:r>
              <a:rPr lang="en-US" altLang="ko-KR" sz="1800"/>
              <a:t>,</a:t>
            </a:r>
            <a:r>
              <a:rPr lang="ko-KR" altLang="en-US" sz="1800"/>
              <a:t> 막상 그의 진심을 받아들이지 못했다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고백을 거절당한  주인공의 얼굴은</a:t>
            </a:r>
            <a:r>
              <a:rPr lang="en-US" altLang="ko-KR" sz="1800"/>
              <a:t>,</a:t>
            </a:r>
            <a:r>
              <a:rPr lang="ko-KR" altLang="en-US" sz="1800"/>
              <a:t> 배신당했던 고은혜의 모습을 떠올리게 했다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진심이 상대에게 전혀 닿지 않았단 걸 깨달은 사람의 얼굴</a:t>
            </a:r>
            <a:r>
              <a:rPr lang="en-US" altLang="ko-KR" sz="1800"/>
              <a:t>.</a:t>
            </a:r>
            <a:r>
              <a:rPr lang="ko-KR" altLang="en-US" sz="1800"/>
              <a:t> 자기도 결국 배신한 친구와 똑같았다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후회와 미안함</a:t>
            </a:r>
            <a:r>
              <a:rPr lang="en-US" altLang="ko-KR" sz="1800"/>
              <a:t>.</a:t>
            </a:r>
            <a:r>
              <a:rPr lang="ko-KR" altLang="en-US" sz="1800"/>
              <a:t> 그리고 뒤늦게 깨달은 주인공을 향한 마음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고은혜는 주인공에게 고백하기로 한다</a:t>
            </a:r>
            <a:r>
              <a:rPr lang="en-US" altLang="ko-KR" sz="1800"/>
              <a:t>.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19839"/>
            <a:ext cx="10972798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하지만 오늘이 그와 이어질 수 있는 마지막 기회다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학생회 활동은 끝났고</a:t>
            </a:r>
            <a:r>
              <a:rPr lang="en-US" altLang="ko-KR" sz="1800"/>
              <a:t>,</a:t>
            </a:r>
            <a:r>
              <a:rPr lang="ko-KR" altLang="en-US" sz="1800"/>
              <a:t> 자신은 고등학교에서 졸업해버린다</a:t>
            </a:r>
            <a:r>
              <a:rPr lang="en-US" altLang="ko-KR" sz="1800"/>
              <a:t>.</a:t>
            </a:r>
            <a:r>
              <a:rPr lang="ko-KR" altLang="en-US" sz="1800"/>
              <a:t> 그러니 실패해선 안된다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고은혜는 주인공에게 고백하기 위한 계획을 세운다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예정대로라면 오늘 크리스마스 밤에는 눈이 내린다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화이트 크리스마스에 주인공을 단둘만 있을 수 있는 트리 앞으로 불러내 고백한다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자기를 좋아하게 됐던</a:t>
            </a:r>
            <a:r>
              <a:rPr lang="en-US" altLang="ko-KR" sz="1800"/>
              <a:t>,</a:t>
            </a:r>
            <a:r>
              <a:rPr lang="ko-KR" altLang="en-US" sz="1800"/>
              <a:t> 첫 만남의 모습처럼</a:t>
            </a:r>
            <a:r>
              <a:rPr lang="en-US" altLang="ko-KR" sz="1800"/>
              <a:t>.</a:t>
            </a:r>
            <a:r>
              <a:rPr lang="ko-KR" altLang="en-US" sz="1800"/>
              <a:t> 상냥하고 사랑스러운 모습으로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미리 나와서 살짝 머리에 눈이 쌓이고</a:t>
            </a:r>
            <a:r>
              <a:rPr lang="en-US" altLang="ko-KR" sz="1800"/>
              <a:t>,</a:t>
            </a:r>
            <a:r>
              <a:rPr lang="ko-KR" altLang="en-US" sz="1800"/>
              <a:t> 춥게 볼이 달아있다면 더 매력적이겠지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그곳에서 마음을 담은 손편지와 함께 고백한다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주인공이 동경했다고 하는</a:t>
            </a:r>
            <a:r>
              <a:rPr lang="en-US" altLang="ko-KR" sz="1800"/>
              <a:t>,</a:t>
            </a:r>
            <a:r>
              <a:rPr lang="ko-KR" altLang="en-US" sz="1800"/>
              <a:t> 학생회장의 모습으로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고은혜는 그렇게 주인공이 좋아할만한 자신을 꾸미는 스스로에게 혐오감이 들면서도 </a:t>
            </a:r>
            <a:br>
              <a:rPr lang="ko-KR" altLang="en-US" sz="1800"/>
            </a:br>
            <a:r>
              <a:rPr lang="ko-KR" altLang="en-US" sz="1800"/>
              <a:t>어쩔 수 없다고 생각한다</a:t>
            </a:r>
            <a:r>
              <a:rPr lang="en-US" altLang="ko-KR" sz="1800"/>
              <a:t>.</a:t>
            </a:r>
            <a:r>
              <a:rPr lang="ko-KR" altLang="en-US" sz="1800"/>
              <a:t> 반드시 성공해야하니까</a:t>
            </a:r>
            <a:r>
              <a:rPr lang="en-US" altLang="ko-KR" sz="1800"/>
              <a:t>.</a:t>
            </a:r>
            <a:r>
              <a:rPr lang="ko-KR" altLang="en-US" sz="1800"/>
              <a:t> 오늘을 놓치면 기회는 다시 오지 않으니까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예정대로 주인공이 오는 시간보다 일찍 나온 고은혜는 트리에서 준비를 거듭한다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자기 혐오에 빠져 연습하던 고은혜의 머리 위에 톡</a:t>
            </a:r>
            <a:r>
              <a:rPr lang="en-US" altLang="ko-KR" sz="1800"/>
              <a:t>,</a:t>
            </a:r>
            <a:r>
              <a:rPr lang="ko-KR" altLang="en-US" sz="1800"/>
              <a:t> 하고 무언가가 떨어진다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눈인가 하고 올려다본 고은혜의 얼굴에 비 한 방울이 떨어진다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고은혜가 예상한 것과 달리 크리스마스에 눈 대신 비가 내린다</a:t>
            </a:r>
            <a:r>
              <a:rPr lang="en-US" altLang="ko-KR" sz="1800"/>
              <a:t>.</a:t>
            </a:r>
            <a:r>
              <a:rPr lang="ko-KR" altLang="en-US" sz="1800"/>
              <a:t> 만나기로 한 곳이 단둘만 있을 곳이라 </a:t>
            </a:r>
            <a:br>
              <a:rPr lang="ko-KR" altLang="en-US" sz="1800"/>
            </a:br>
            <a:r>
              <a:rPr lang="ko-KR" altLang="en-US" sz="1800"/>
              <a:t>딱히 비를 피할 곳이 없다</a:t>
            </a:r>
            <a:r>
              <a:rPr lang="en-US" altLang="ko-KR" sz="1800"/>
              <a:t>.</a:t>
            </a:r>
            <a:r>
              <a:rPr lang="ko-KR" altLang="en-US" sz="1800"/>
              <a:t> 트리 안으로 들어가 어떻게든 비를 피하려 하지만 역부족이다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고은혜가 일주일 동안 준비한 모든 것이 쓸려내려간다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편지가 축축해지고</a:t>
            </a:r>
            <a:r>
              <a:rPr lang="en-US" altLang="ko-KR" sz="1800"/>
              <a:t>,</a:t>
            </a:r>
            <a:r>
              <a:rPr lang="ko-KR" altLang="en-US" sz="1800"/>
              <a:t> 머리카락이 쳐지며</a:t>
            </a:r>
            <a:r>
              <a:rPr lang="en-US" altLang="ko-KR" sz="1800"/>
              <a:t>,</a:t>
            </a:r>
            <a:r>
              <a:rPr lang="ko-KR" altLang="en-US" sz="1800"/>
              <a:t> 화장은 지워지며</a:t>
            </a:r>
            <a:r>
              <a:rPr lang="en-US" altLang="ko-KR" sz="1800"/>
              <a:t>,</a:t>
            </a:r>
            <a:r>
              <a:rPr lang="ko-KR" altLang="en-US" sz="1800"/>
              <a:t> 옷은 젖어버린다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물에 빠진 생쥐꼴이 된 고은혜는 멍하니 비를 맞는다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10019"/>
            <a:ext cx="10972798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평소보다 일찍 나온 주인공은 우산을 쓰고 걸어오다</a:t>
            </a:r>
            <a:r>
              <a:rPr lang="en-US" altLang="ko-KR" sz="1800"/>
              <a:t>,</a:t>
            </a:r>
            <a:r>
              <a:rPr lang="ko-KR" altLang="en-US" sz="1800"/>
              <a:t> 고은혜가 비를 맞고 있는 걸 발견한다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괜찮냐면서 달려오는 주인공에게 고은혜가 오지 말라고 소리친다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고은혜는 미지에 반쯤 먹힌 채 화가 난 표정으로 주인공을 바라본다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눈이 온다고 했으면서 왜 비가 오는 거냐고 고은혜가 소리 지른다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비는 피할데도 없어서 다 젖어버리고</a:t>
            </a:r>
            <a:r>
              <a:rPr lang="en-US" altLang="ko-KR" sz="1800"/>
              <a:t>.</a:t>
            </a:r>
            <a:r>
              <a:rPr lang="ko-KR" altLang="en-US" sz="1800"/>
              <a:t> 준비한 건 다 엉망이 됐지</a:t>
            </a:r>
            <a:r>
              <a:rPr lang="en-US" altLang="ko-KR" sz="1800"/>
              <a:t>.</a:t>
            </a:r>
            <a:r>
              <a:rPr lang="ko-KR" altLang="en-US" sz="1800"/>
              <a:t> 나는 등신처럼 비에 젖어서 여기 서있고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추워서 목소리도 떨리지 않냐면서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고은혜는 반쯤 악에 받친 채로 화를 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고은혜가 주인공 발 앞에 뭔가를 던진다</a:t>
            </a:r>
            <a:r>
              <a:rPr lang="en-US" altLang="ko-KR" sz="1800"/>
              <a:t>.</a:t>
            </a:r>
            <a:r>
              <a:rPr lang="ko-KR" altLang="en-US" sz="1800"/>
              <a:t> 빗물에 흠뻑 젖은 러브레터는 상태가 엉망이다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그거 내가 일주일동안 생각하면서 쓴 편지니까 읽어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고은혜의 말에 편지를 주워보지만</a:t>
            </a:r>
            <a:r>
              <a:rPr lang="en-US" altLang="ko-KR" sz="1800"/>
              <a:t>,</a:t>
            </a:r>
            <a:r>
              <a:rPr lang="ko-KR" altLang="en-US" sz="1800"/>
              <a:t> 읽을 수조차 없다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주인공의 당혹스러워 하며 못 읽겠다고 말하자</a:t>
            </a:r>
            <a:r>
              <a:rPr lang="en-US" altLang="ko-KR" sz="1800"/>
              <a:t>,</a:t>
            </a:r>
            <a:r>
              <a:rPr lang="ko-KR" altLang="en-US" sz="1800"/>
              <a:t> 고은혜가 그러면 말할 테니까 잘 들으라고 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549" y="1619250"/>
            <a:ext cx="10972798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나</a:t>
            </a:r>
            <a:r>
              <a:rPr lang="en-US" altLang="ko-KR" sz="1800"/>
              <a:t>,</a:t>
            </a:r>
            <a:r>
              <a:rPr lang="ko-KR" altLang="en-US" sz="1800"/>
              <a:t> 너 좋아해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알겠어</a:t>
            </a:r>
            <a:r>
              <a:rPr lang="en-US" altLang="ko-KR" sz="1800"/>
              <a:t>?</a:t>
            </a:r>
            <a:r>
              <a:rPr lang="ko-KR" altLang="en-US" sz="1800"/>
              <a:t> 그거 말하려고 이 개고생했다고</a:t>
            </a:r>
            <a:r>
              <a:rPr lang="en-US" altLang="ko-KR" sz="1800"/>
              <a:t>.</a:t>
            </a:r>
            <a:r>
              <a:rPr lang="ko-KR" altLang="en-US" sz="1800"/>
              <a:t> 그러니까 똑똑히 들어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내가 너 좋아한다고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소리 지르듯이 말을 끝낸 고은혜는 흐느끼며 빗물인지 눈물인지 모를 것을 계속 닦아내린다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추위에 몸을 떠는 고은혜에게 주인공이 우산을 들고 다가서서 고은혜를 껴안고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진짜 선배다운 고백이라고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훌쩍이며 대답이나 하라는 고은혜에게 주인공도 진심을 전한다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나도 선배를 좋아한다고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학교에서 보여준 상냥한 모습도 좋아하고</a:t>
            </a:r>
            <a:r>
              <a:rPr lang="en-US" altLang="ko-KR" sz="1800"/>
              <a:t>,</a:t>
            </a:r>
            <a:r>
              <a:rPr lang="ko-KR" altLang="en-US" sz="1800"/>
              <a:t> 뭐든지 완벽하게 해내는 것도 좋아하지만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지금처럼 솔직하게 있는 그대로의 선배를 가장 좋아한다고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고은혜는 숨을 히끅거리며 진짜냐고 묻고</a:t>
            </a:r>
            <a:r>
              <a:rPr lang="en-US" altLang="ko-KR" sz="1800"/>
              <a:t>,</a:t>
            </a:r>
            <a:r>
              <a:rPr lang="ko-KR" altLang="en-US" sz="1800"/>
              <a:t> 주인공은 정말이라고 다시 답한다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고은혜 캐릭터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유명 대기업 이사의 외동딸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 탓인지 주위에서 수상한 소문이 돌고는 하지만</a:t>
            </a:r>
            <a:r>
              <a:rPr lang="en-US" altLang="ko-KR" sz="1800"/>
              <a:t>,</a:t>
            </a:r>
            <a:r>
              <a:rPr lang="ko-KR" altLang="en-US" sz="1800"/>
              <a:t> 대부분 뜬소문 취급 받는다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주위 사람들에게 보이는 모습은 항상 냉철하고</a:t>
            </a:r>
            <a:r>
              <a:rPr lang="en-US" altLang="ko-KR" sz="1800"/>
              <a:t>,</a:t>
            </a:r>
            <a:r>
              <a:rPr lang="ko-KR" altLang="en-US" sz="1800"/>
              <a:t> 뭐든지 잘하는 만능 학생회장이기 때문에</a:t>
            </a:r>
            <a:r>
              <a:rPr lang="en-US" altLang="ko-KR" sz="1800"/>
              <a:t>.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하지만 수상한 소문의 대부분은 진짜로</a:t>
            </a:r>
            <a:r>
              <a:rPr lang="en-US" altLang="ko-KR" sz="1800"/>
              <a:t>,</a:t>
            </a:r>
            <a:r>
              <a:rPr lang="ko-KR" altLang="en-US" sz="1800"/>
              <a:t> 겉과 속이 다른</a:t>
            </a:r>
            <a:r>
              <a:rPr lang="en-US" altLang="ko-KR" sz="1800"/>
              <a:t> </a:t>
            </a:r>
            <a:r>
              <a:rPr lang="ko-KR" altLang="en-US" sz="1800"/>
              <a:t>사람이다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주위 사람들에겐 쿨하고</a:t>
            </a:r>
            <a:r>
              <a:rPr lang="en-US" altLang="ko-KR" sz="1800"/>
              <a:t>,</a:t>
            </a:r>
            <a:r>
              <a:rPr lang="ko-KR" altLang="en-US" sz="1800"/>
              <a:t> 뭐든지 잘하는 학생회장으로 보이도록 연기하고 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진짜 성격은 폭군 같다</a:t>
            </a:r>
            <a:r>
              <a:rPr lang="en-US" altLang="ko-KR" sz="1800"/>
              <a:t>.</a:t>
            </a:r>
            <a:r>
              <a:rPr lang="ko-KR" altLang="en-US" sz="1800"/>
              <a:t> 불 같고</a:t>
            </a:r>
            <a:r>
              <a:rPr lang="en-US" altLang="ko-KR" sz="1800"/>
              <a:t>,</a:t>
            </a:r>
            <a:r>
              <a:rPr lang="ko-KR" altLang="en-US" sz="1800"/>
              <a:t> 계산적이고 사악하다</a:t>
            </a:r>
            <a:r>
              <a:rPr lang="en-US" altLang="ko-KR" sz="1800"/>
              <a:t>.</a:t>
            </a:r>
            <a:r>
              <a:rPr lang="ko-KR" altLang="en-US" sz="1800"/>
              <a:t>   </a:t>
            </a:r>
            <a:br>
              <a:rPr lang="ko-KR" altLang="en-US" sz="1800"/>
            </a:br>
            <a:r>
              <a:rPr lang="ko-KR" altLang="en-US" sz="1800"/>
              <a:t>아주 가끔 본인의 성격을 들키곤 하지만</a:t>
            </a:r>
            <a:r>
              <a:rPr lang="en-US" altLang="ko-KR" sz="1800"/>
              <a:t>,</a:t>
            </a:r>
            <a:r>
              <a:rPr lang="ko-KR" altLang="en-US" sz="1800"/>
              <a:t> 온갖 방법으로 입을 막아버리기에 소문으로 끝난다</a:t>
            </a:r>
            <a:r>
              <a:rPr lang="en-US" altLang="ko-KR" sz="1800"/>
              <a:t>.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이런 성격이 된 이유는 사람을 믿지 않아서다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어렸을 적 친구라고 믿던 유일한 아이에게</a:t>
            </a:r>
            <a:r>
              <a:rPr lang="en-US" altLang="ko-KR" sz="1800"/>
              <a:t>,</a:t>
            </a:r>
            <a:r>
              <a:rPr lang="ko-KR" altLang="en-US" sz="1800"/>
              <a:t> 온갖 수업과 과외 때문에 괴롭다고 솔직하게 털어놓았는데</a:t>
            </a:r>
            <a:br>
              <a:rPr lang="ko-KR" altLang="en-US" sz="1800"/>
            </a:br>
            <a:r>
              <a:rPr lang="ko-KR" altLang="en-US" sz="1800"/>
              <a:t>앞에선 자길 위로해주던 친구가</a:t>
            </a:r>
            <a:r>
              <a:rPr lang="en-US" altLang="ko-KR" sz="1800"/>
              <a:t>,</a:t>
            </a:r>
            <a:r>
              <a:rPr lang="ko-KR" altLang="en-US" sz="1800"/>
              <a:t> 다른 곳에선 남은 하고 싶어도 못하는걸 하는 주제에 불평한다고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복에 겨운 재수없는 여자라며 자기의 뒷담화하는 걸 알게 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다시 둘이 만났을 때</a:t>
            </a:r>
            <a:r>
              <a:rPr lang="en-US" altLang="ko-KR" sz="1800"/>
              <a:t>,</a:t>
            </a:r>
            <a:r>
              <a:rPr lang="ko-KR" altLang="en-US" sz="1800"/>
              <a:t> 친구인척 하는 그 애를 보고 완전히 계산적인 성격으로 바뀐다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끔찍할 정도로 계산적인 자기 성격과 솔직하지 못한 스스로를 싫어하고 있으면서도 </a:t>
            </a:r>
            <a:br>
              <a:rPr lang="ko-KR" altLang="en-US" sz="1800"/>
            </a:br>
            <a:r>
              <a:rPr lang="ko-KR" altLang="en-US" sz="1800"/>
              <a:t>그걸 벗어나지 못한다는 걸 알고 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549" y="1619250"/>
            <a:ext cx="10972798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훌쩍이며 대답이나 하라는 고은혜에게 주인공도 진심을 전한다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나도 선배를 좋아한다고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자기가 반하게 된 학교에서의 상냥한 모습도</a:t>
            </a:r>
            <a:r>
              <a:rPr lang="en-US" altLang="ko-KR" sz="1800"/>
              <a:t>,</a:t>
            </a:r>
            <a:r>
              <a:rPr lang="ko-KR" altLang="en-US" sz="1800"/>
              <a:t> 뭐든지 잘하는 굉장한 선배의 모습도 좋아하지만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지금처럼 솔직하게 있는 그대로의 선배를 가장 좋아한다고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고은혜는 숨을 히끅거리며 진짜냐고 묻고</a:t>
            </a:r>
            <a:r>
              <a:rPr lang="en-US" altLang="ko-KR" sz="1800"/>
              <a:t>,</a:t>
            </a:r>
            <a:r>
              <a:rPr lang="ko-KR" altLang="en-US" sz="1800"/>
              <a:t> 주인공은 정말이라고 다시 답한다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포옹에서 떨어진 고은혜는 눈물 어린</a:t>
            </a:r>
            <a:r>
              <a:rPr lang="en-US" altLang="ko-KR" sz="1800"/>
              <a:t>,</a:t>
            </a:r>
            <a:r>
              <a:rPr lang="ko-KR" altLang="en-US" sz="1800"/>
              <a:t> 불만 가득한 표정으로 주인공을 쳐다본다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첫 키스</a:t>
            </a:r>
            <a:r>
              <a:rPr lang="en-US" altLang="ko-KR" sz="1800"/>
              <a:t>.</a:t>
            </a:r>
            <a:r>
              <a:rPr lang="ko-KR" altLang="en-US" sz="1800"/>
              <a:t> 나만 이 꼬라지로 하는 건 억울해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우산을 집어던진 고은혜가 주인공에게 다가오고</a:t>
            </a:r>
            <a:r>
              <a:rPr lang="en-US" altLang="ko-KR" sz="1800"/>
              <a:t>,</a:t>
            </a:r>
            <a:r>
              <a:rPr lang="ko-KR" altLang="en-US" sz="1800"/>
              <a:t> 둘은 비 아래서 키스한다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고은혜와 주인공의 미지가 사라진다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1800"/>
              <a:t>방학식</a:t>
            </a:r>
            <a:r>
              <a:rPr lang="en-US" altLang="ko-KR" sz="1800"/>
              <a:t>.</a:t>
            </a:r>
            <a:r>
              <a:rPr lang="ko-KR" altLang="en-US" sz="1800"/>
              <a:t> 완벽한 학생회장 모습의 고은혜가 강당에서 학생들에게 학생회장직을 내려놓으며 </a:t>
            </a:r>
            <a:br>
              <a:rPr lang="ko-KR" altLang="en-US" sz="1800"/>
            </a:br>
            <a:r>
              <a:rPr lang="ko-KR" altLang="en-US" sz="1800"/>
              <a:t>연설한다</a:t>
            </a:r>
            <a:r>
              <a:rPr lang="en-US" altLang="ko-KR" sz="1800"/>
              <a:t>.</a:t>
            </a:r>
            <a:r>
              <a:rPr lang="ko-KR" altLang="en-US" sz="1800"/>
              <a:t> 지금까지 해왔던 일들에 대한 아쉬움</a:t>
            </a:r>
            <a:r>
              <a:rPr lang="en-US" altLang="ko-KR" sz="1800"/>
              <a:t>.</a:t>
            </a:r>
            <a:r>
              <a:rPr lang="ko-KR" altLang="en-US" sz="1800"/>
              <a:t> 이별에 대한 슬픔</a:t>
            </a:r>
            <a:r>
              <a:rPr lang="en-US" altLang="ko-KR" sz="1800"/>
              <a:t>.</a:t>
            </a:r>
            <a:r>
              <a:rPr lang="ko-KR" altLang="en-US" sz="1800"/>
              <a:t> 하지만 새로운 시작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r>
              <a:rPr lang="ko-KR" altLang="en-US" sz="1800"/>
              <a:t>울림이 있는 말에 학생들은 학생회장은 마지막까지 완벽하다며 박수를 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주인공도 웃음을 참으며 마지막까지 완벽한 연기라 생각하며 박수를 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그러던 도중 고은혜와 눈이 마주친다</a:t>
            </a:r>
            <a:r>
              <a:rPr lang="en-US" altLang="ko-KR" sz="1800"/>
              <a:t>.</a:t>
            </a:r>
            <a:r>
              <a:rPr lang="ko-KR" altLang="en-US" sz="1800"/>
              <a:t> 고은혜는 사악하게 웃는다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마지막으로 할 말이 있다는 고은혜</a:t>
            </a:r>
            <a:r>
              <a:rPr lang="en-US" altLang="ko-KR" sz="1800"/>
              <a:t>.</a:t>
            </a:r>
            <a:r>
              <a:rPr lang="ko-KR" altLang="en-US" sz="1800"/>
              <a:t> 잠깐 숨을 고르곤</a:t>
            </a:r>
            <a:r>
              <a:rPr lang="en-US" altLang="ko-KR" sz="1800"/>
              <a:t>,</a:t>
            </a:r>
            <a:r>
              <a:rPr lang="ko-KR" altLang="en-US" sz="1800"/>
              <a:t> 주인공의 이름과 학년을 얘기하더니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내 남자친구니까 얘 졸업할 때까지 집적거리면 죽는다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폭군처럼 경고하는 학생회장의 목소리에 강당이 난리가 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조용히 하라는 선생님들과</a:t>
            </a:r>
            <a:r>
              <a:rPr lang="en-US" altLang="ko-KR" sz="1800"/>
              <a:t>,</a:t>
            </a:r>
            <a:r>
              <a:rPr lang="ko-KR" altLang="en-US" sz="1800"/>
              <a:t> 당황한 교장 교감의 얼굴</a:t>
            </a:r>
            <a:r>
              <a:rPr lang="en-US" altLang="ko-KR" sz="1800"/>
              <a:t>,</a:t>
            </a:r>
            <a:r>
              <a:rPr lang="ko-KR" altLang="en-US" sz="1800"/>
              <a:t> 대체 뭐냐고 주인공에게 물어보는 학생들</a:t>
            </a:r>
            <a:r>
              <a:rPr lang="en-US" altLang="ko-KR" sz="1800"/>
              <a:t>.</a:t>
            </a:r>
            <a:endParaRPr lang="en-US" altLang="ko-KR" sz="1800"/>
          </a:p>
          <a:p>
            <a:pPr>
              <a:defRPr/>
            </a:pPr>
            <a:endParaRPr lang="en-US" altLang="ko-KR" sz="1800"/>
          </a:p>
          <a:p>
            <a:pPr>
              <a:defRPr/>
            </a:pPr>
            <a:r>
              <a:rPr lang="ko-KR" altLang="en-US" sz="1800"/>
              <a:t>그 아수라장 속에서 고은혜가 달려와 주인공의 손을 잡고 달려나간다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방금 그건 대체 뭐냐고 묻는 주인공에게</a:t>
            </a:r>
            <a:r>
              <a:rPr lang="en-US" altLang="ko-KR" sz="1800"/>
              <a:t>,</a:t>
            </a:r>
            <a:r>
              <a:rPr lang="ko-KR" altLang="en-US" sz="1800"/>
              <a:t> 고은혜는 속이 시원하다면서 짓궃게 미소짓는다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 스토리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1800"/>
              <a:t>학생회실에 도착한 주인공은 먼저 학생회실에 있던 고은혜와 만난다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과거를 떠올린다</a:t>
            </a:r>
            <a:r>
              <a:rPr lang="en-US" altLang="ko-KR" sz="1800"/>
              <a:t>.</a:t>
            </a:r>
            <a:r>
              <a:rPr lang="ko-KR" altLang="en-US" sz="1800"/>
              <a:t> 예전에 곤란에 빠진 주인공을 상냥하게 도와줬던 고은혜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마음속으로 동경하던 선배와 같은 학생회가 되고</a:t>
            </a:r>
            <a:r>
              <a:rPr lang="en-US" altLang="ko-KR" sz="1800"/>
              <a:t>,</a:t>
            </a:r>
            <a:r>
              <a:rPr lang="ko-KR" altLang="en-US" sz="1800"/>
              <a:t> 미지라는 비밀을 공유하는 것에 행복함을 느낀다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학생회가 해야 할 대부분의 일을 혼자 처리하는 고은혜를 알게 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자기가 할 일이니까 당연히 하는 거라며</a:t>
            </a:r>
            <a:r>
              <a:rPr lang="en-US" altLang="ko-KR" sz="1800"/>
              <a:t>,</a:t>
            </a:r>
            <a:r>
              <a:rPr lang="ko-KR" altLang="en-US" sz="1800"/>
              <a:t> 고은혜는 오히려 막 미지와 만난 주인공을 걱정한다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자기와는 달리 훨씬 어른스럽고 상냥한 고은혜에게 점점 마음이 끌리게 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그녀에게 예전에 자길 도와줬다면서</a:t>
            </a:r>
            <a:r>
              <a:rPr lang="en-US" altLang="ko-KR" sz="1800"/>
              <a:t>,</a:t>
            </a:r>
            <a:r>
              <a:rPr lang="ko-KR" altLang="en-US" sz="1800"/>
              <a:t> 그 때의 감사를 다시 표한다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어느 날 밤</a:t>
            </a:r>
            <a:r>
              <a:rPr lang="en-US" altLang="ko-KR" sz="1800"/>
              <a:t>.</a:t>
            </a:r>
            <a:r>
              <a:rPr lang="ko-KR" altLang="en-US" sz="1800"/>
              <a:t> 학생회 활동이 끝난 주인공은 물건을 깜빡해서 다시 학생회실로 돌아간다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불이 켜져 있는 학생회실을 보고 뭘까 하는 주인공</a:t>
            </a:r>
            <a:r>
              <a:rPr lang="en-US" altLang="ko-KR" sz="1800"/>
              <a:t>.</a:t>
            </a:r>
            <a:r>
              <a:rPr lang="ko-KR" altLang="en-US" sz="1800"/>
              <a:t> 안에서 분노에 찬 목소리가 들린다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주인공의 무능함과 눈치 없는 걸 욕하는 가면 벗은 고은혜의 목소리</a:t>
            </a:r>
            <a:r>
              <a:rPr lang="en-US" altLang="ko-KR" sz="1800"/>
              <a:t>.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평소와 전혀 다른 고은혜의 목소리에 당황해</a:t>
            </a:r>
            <a:r>
              <a:rPr lang="en-US" altLang="ko-KR" sz="1800"/>
              <a:t>,</a:t>
            </a:r>
            <a:r>
              <a:rPr lang="ko-KR" altLang="en-US" sz="1800"/>
              <a:t> 누군지 확인하려 문을 연 주인공은 고은혜와 눈이 마주친다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1945"/>
              <a:t>순식간에 달려든 고은혜가 주인공을 쓰러뜨려 제압하고</a:t>
            </a:r>
            <a:r>
              <a:rPr lang="en-US" altLang="ko-KR" sz="1945"/>
              <a:t>,</a:t>
            </a:r>
            <a:r>
              <a:rPr lang="ko-KR" altLang="en-US" sz="1945"/>
              <a:t> 칼을 빼들어 가슴팍에 댄다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너는 노크할 줄도 모르냐면서 으르렁 거리는 고은혜에겐 주인공이 알던 모습은 온데간데 없다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놀랐냐고 묻는 고은혜는 이게 자기 원래 성격이라고 털어놓는다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endParaRPr lang="ko-KR" altLang="en-US" sz="1945"/>
          </a:p>
          <a:p>
            <a:pPr>
              <a:defRPr/>
            </a:pPr>
            <a:r>
              <a:rPr lang="ko-KR" altLang="en-US" sz="1945"/>
              <a:t>얼어있는 주인공에게 고은혜가 내가 왜 이걸 순순히 너한테 말해주는지 아냐고 묻는다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주인공이 고개를 젓자</a:t>
            </a:r>
            <a:r>
              <a:rPr lang="en-US" altLang="ko-KR" sz="1945"/>
              <a:t>,</a:t>
            </a:r>
            <a:r>
              <a:rPr lang="ko-KR" altLang="en-US" sz="1945"/>
              <a:t> 고은혜는 사악하게 웃는다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왜냐면 넌 내가 확실하게 없애버릴 수 있거든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한 번 칼로 푹 찔러서</a:t>
            </a:r>
            <a:r>
              <a:rPr lang="en-US" altLang="ko-KR" sz="1945"/>
              <a:t>,</a:t>
            </a:r>
            <a:r>
              <a:rPr lang="ko-KR" altLang="en-US" sz="1945"/>
              <a:t> 미지에게 가져다주면 흔적도 없이 사라지겠네</a:t>
            </a:r>
            <a:r>
              <a:rPr lang="en-US" altLang="ko-KR" sz="1945"/>
              <a:t>.</a:t>
            </a:r>
            <a:r>
              <a:rPr lang="ko-KR" altLang="en-US" sz="1945"/>
              <a:t> 그건 너무 찜찜하니까</a:t>
            </a:r>
            <a:r>
              <a:rPr lang="en-US" altLang="ko-KR" sz="1945"/>
              <a:t>,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미지라도 몰아와서 집에 가는 너와 만나게 한다던가</a:t>
            </a:r>
            <a:r>
              <a:rPr lang="en-US" altLang="ko-KR" sz="1945"/>
              <a:t>.</a:t>
            </a:r>
            <a:r>
              <a:rPr lang="ko-KR" altLang="en-US" sz="1945"/>
              <a:t> 그런 방법은 어떨까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>
              <a:defRPr/>
            </a:pPr>
            <a:endParaRPr lang="ko-KR" altLang="en-US" sz="1945"/>
          </a:p>
          <a:p>
            <a:pPr>
              <a:defRPr/>
            </a:pPr>
            <a:r>
              <a:rPr lang="ko-KR" altLang="en-US" sz="1945"/>
              <a:t>그리고 네가 말해봤자</a:t>
            </a:r>
            <a:r>
              <a:rPr lang="en-US" altLang="ko-KR" sz="1945"/>
              <a:t>,</a:t>
            </a:r>
            <a:r>
              <a:rPr lang="ko-KR" altLang="en-US" sz="1945"/>
              <a:t> 사람들은 너보단 나를 믿을 거라면서 고은혜는 주인공을 말로 압도한다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주인공은 누구에게도 말 안하겠다고 맹세하면 되냐고 말하고</a:t>
            </a:r>
            <a:r>
              <a:rPr lang="en-US" altLang="ko-KR" sz="1945"/>
              <a:t>,</a:t>
            </a:r>
            <a:r>
              <a:rPr lang="ko-KR" altLang="en-US" sz="1945"/>
              <a:t> 고은혜는 그 말에 눈썹을 치켜올린다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그건 당연하고</a:t>
            </a:r>
            <a:r>
              <a:rPr lang="en-US" altLang="ko-KR" sz="1945"/>
              <a:t>,</a:t>
            </a:r>
            <a:r>
              <a:rPr lang="ko-KR" altLang="en-US" sz="1945"/>
              <a:t> 이왕 이렇게 됐으니 더 좋은 생각이 떠올랐다면서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endParaRPr lang="ko-KR" altLang="en-US" sz="1945"/>
          </a:p>
          <a:p>
            <a:pPr>
              <a:defRPr/>
            </a:pPr>
            <a:r>
              <a:rPr lang="ko-KR" altLang="en-US" sz="1945"/>
              <a:t>고은혜는 주인공을 놔주고</a:t>
            </a:r>
            <a:r>
              <a:rPr lang="en-US" altLang="ko-KR" sz="1945"/>
              <a:t>,</a:t>
            </a:r>
            <a:r>
              <a:rPr lang="ko-KR" altLang="en-US" sz="1945"/>
              <a:t> 입단속 잘하라는 말과 함께 상냥한 학생회장의 모습으로 주인공을 배웅한다</a:t>
            </a: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주말 아침</a:t>
            </a:r>
            <a:r>
              <a:rPr lang="en-US" altLang="ko-KR" sz="1800"/>
              <a:t>.</a:t>
            </a:r>
            <a:r>
              <a:rPr lang="ko-KR" altLang="en-US" sz="1800"/>
              <a:t> 고은혜는 주인공을 협박과 함께 불러낸다</a:t>
            </a:r>
            <a:r>
              <a:rPr lang="en-US" altLang="ko-KR" sz="1800"/>
              <a:t>.</a:t>
            </a:r>
            <a:r>
              <a:rPr lang="ko-KR" altLang="en-US" sz="1800"/>
              <a:t> 약속 장소는 유명 빌딩 스카이 라운지의 카페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분위기에 압도되며 안으로 들어가자</a:t>
            </a:r>
            <a:r>
              <a:rPr lang="en-US" altLang="ko-KR" sz="1800"/>
              <a:t>,</a:t>
            </a:r>
            <a:r>
              <a:rPr lang="ko-KR" altLang="en-US" sz="1800"/>
              <a:t> 점원은 주인공을 안쪽 방으로 안내한다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개인룸 안에선 고은혜가 익숙한 듯이 다리를 꼬고</a:t>
            </a:r>
            <a:r>
              <a:rPr lang="en-US" altLang="ko-KR" sz="1800"/>
              <a:t>,</a:t>
            </a:r>
            <a:r>
              <a:rPr lang="ko-KR" altLang="en-US" sz="1800"/>
              <a:t> 커피를 마시고 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학교에서 교복만 입고 있던 소박한 모습과 달리</a:t>
            </a:r>
            <a:r>
              <a:rPr lang="en-US" altLang="ko-KR" sz="1800"/>
              <a:t>,</a:t>
            </a:r>
            <a:r>
              <a:rPr lang="ko-KR" altLang="en-US" sz="1800"/>
              <a:t> 명품과 세련된 옷으로 치장한 고은혜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말을 붙이기 힘든 분위기의 고은혜는 곧바로 본론을 꺼낸다</a:t>
            </a:r>
            <a:r>
              <a:rPr lang="en-US" altLang="ko-KR" sz="1800"/>
              <a:t>.</a:t>
            </a:r>
            <a:r>
              <a:rPr lang="ko-KR" altLang="en-US" sz="1800"/>
              <a:t> 이번 </a:t>
            </a:r>
            <a:r>
              <a:rPr lang="en-US" altLang="ko-KR" sz="1800"/>
              <a:t>12</a:t>
            </a:r>
            <a:r>
              <a:rPr lang="ko-KR" altLang="en-US" sz="1800"/>
              <a:t>월까지만 학교에서 자기 일을 도우라고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미지 때문에 안 그래도 바쁜데</a:t>
            </a:r>
            <a:r>
              <a:rPr lang="en-US" altLang="ko-KR" sz="1800"/>
              <a:t>,</a:t>
            </a:r>
            <a:r>
              <a:rPr lang="ko-KR" altLang="en-US" sz="1800"/>
              <a:t> 멍청한 학교에선 일이나 더 가져오지</a:t>
            </a:r>
            <a:r>
              <a:rPr lang="en-US" altLang="ko-KR" sz="1800"/>
              <a:t>,</a:t>
            </a:r>
            <a:r>
              <a:rPr lang="ko-KR" altLang="en-US" sz="1800"/>
              <a:t> 주위 인간들은 무능한데</a:t>
            </a:r>
            <a:r>
              <a:rPr lang="en-US" altLang="ko-KR" sz="1800"/>
              <a:t>,</a:t>
            </a:r>
            <a:r>
              <a:rPr lang="ko-KR" altLang="en-US" sz="1800"/>
              <a:t> 시킨 일도 </a:t>
            </a:r>
            <a:br>
              <a:rPr lang="ko-KR" altLang="en-US" sz="1800"/>
            </a:br>
            <a:r>
              <a:rPr lang="ko-KR" altLang="en-US" sz="1800"/>
              <a:t>제대로 안하지</a:t>
            </a:r>
            <a:r>
              <a:rPr lang="en-US" altLang="ko-KR" sz="1800"/>
              <a:t>.</a:t>
            </a:r>
            <a:r>
              <a:rPr lang="ko-KR" altLang="en-US" sz="1800"/>
              <a:t> 그런 놈들한테 괜찮다면서 웃어주고 내가 뒷처리 해야하지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말하다 폭발해서 소리 지르며 험담하는 고은혜에게 주인공은 진정하라고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하지만 고은혜는 여긴 방음이 완벽해서 괜찮다며 커피를 단번에 들이킨다</a:t>
            </a:r>
            <a:r>
              <a:rPr lang="en-US" altLang="ko-KR" sz="1800"/>
              <a:t>.</a:t>
            </a:r>
            <a:endParaRPr lang="en-US" altLang="ko-KR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이어서 고은혜는 주인공이 약점도 잡혔고</a:t>
            </a:r>
            <a:r>
              <a:rPr lang="en-US" altLang="ko-KR" sz="1800"/>
              <a:t>,</a:t>
            </a:r>
            <a:r>
              <a:rPr lang="ko-KR" altLang="en-US" sz="1800"/>
              <a:t> 학생회 때문에 야근도 시킬 수 있다며 써먹기 최적이라 한다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대신 방학을 하면 자기도 많은 일에서 해방되니까 그때까지만 개같이 일하라는 고은혜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싫다면 창문으로 나가라는 고은혜의 말에 주인공은 그녀의 제안을 반쯤 강제로 받아들인다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잘됐다면서 고은혜는 다음주부터 곧바로 일을 시킬 건데</a:t>
            </a:r>
            <a:r>
              <a:rPr lang="en-US" altLang="ko-KR" sz="1800"/>
              <a:t>,</a:t>
            </a:r>
            <a:r>
              <a:rPr lang="ko-KR" altLang="en-US" sz="1800"/>
              <a:t> 궁금한게 있냐고 묻는다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고은혜를 보고 진짜 고은혜는 도대체 어떤 사람이냐고 묻는다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고은혜는 자기를 부잣집 딸내미에 계산적이고</a:t>
            </a:r>
            <a:r>
              <a:rPr lang="en-US" altLang="ko-KR" sz="1800"/>
              <a:t>,</a:t>
            </a:r>
            <a:r>
              <a:rPr lang="ko-KR" altLang="en-US" sz="1800"/>
              <a:t> 성격 더러운 여자라고 말한다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그러니까 뺀질거리지 말고 제대로 일하라며 사악하게 웃는다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다음주가 벌써 두려워지기 시작한다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1945"/>
              <a:t>학생회실로 불려간 주인공</a:t>
            </a:r>
            <a:r>
              <a:rPr lang="en-US" altLang="ko-KR" sz="1945"/>
              <a:t>.</a:t>
            </a:r>
            <a:r>
              <a:rPr lang="ko-KR" altLang="en-US" sz="1945"/>
              <a:t> 고은혜는 다다음주에 있을 글월고 학생 크리스마스 이브 파티에 대해 말한다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주인공은 이런 것도 하는 줄 몰랐다고 놀라자</a:t>
            </a:r>
            <a:r>
              <a:rPr lang="en-US" altLang="ko-KR" sz="1945"/>
              <a:t>,</a:t>
            </a:r>
            <a:r>
              <a:rPr lang="ko-KR" altLang="en-US" sz="1945"/>
              <a:t> 고은혜가 답한다</a:t>
            </a:r>
            <a:r>
              <a:rPr lang="en-US" altLang="ko-KR" sz="1945"/>
              <a:t>.</a:t>
            </a:r>
            <a:r>
              <a:rPr lang="ko-KR" altLang="en-US" sz="1945"/>
              <a:t>  </a:t>
            </a:r>
            <a:br>
              <a:rPr lang="ko-KR" altLang="en-US" sz="1945"/>
            </a:br>
            <a:r>
              <a:rPr lang="ko-KR" altLang="en-US" sz="1945"/>
              <a:t>당연히 몰랐겠지</a:t>
            </a:r>
            <a:r>
              <a:rPr lang="en-US" altLang="ko-KR" sz="1945"/>
              <a:t>.</a:t>
            </a:r>
            <a:r>
              <a:rPr lang="ko-KR" altLang="en-US" sz="1945"/>
              <a:t> 오늘 아침 지들끼리 하는 회의에서 정해진 거니까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뒤늦게 주인공은 고은혜 목소리에 담긴 분노를 눈치챈다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>
              <a:defRPr/>
            </a:pPr>
            <a:endParaRPr lang="ko-KR" altLang="en-US" sz="1945"/>
          </a:p>
          <a:p>
            <a:pPr>
              <a:defRPr/>
            </a:pPr>
            <a:r>
              <a:rPr lang="ko-KR" altLang="en-US" sz="1945"/>
              <a:t>다른 학교에서도 하니까 우리도 한 번 해보자고</a:t>
            </a:r>
            <a:r>
              <a:rPr lang="en-US" altLang="ko-KR" sz="1945"/>
              <a:t>?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이브까지 </a:t>
            </a:r>
            <a:r>
              <a:rPr lang="en-US" altLang="ko-KR" sz="1945"/>
              <a:t>2</a:t>
            </a:r>
            <a:r>
              <a:rPr lang="ko-KR" altLang="en-US" sz="1945"/>
              <a:t>주도 안 남았는데 지금 이딴 걸 하자는 선생은 뭔 자격으로 남을 가르치냐며 폭발한다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아무 계획도 없으면서 덜렁 맡기고 자빠졌다며 선생님에게 받은 종이를 쫙쫙 찢어버리는 고은혜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그녀는 심호흡을 하라는 주인공의 말에 천천히 평정을 되찾고</a:t>
            </a:r>
            <a:r>
              <a:rPr lang="en-US" altLang="ko-KR" sz="1945"/>
              <a:t>,</a:t>
            </a:r>
            <a:r>
              <a:rPr lang="ko-KR" altLang="en-US" sz="1945"/>
              <a:t> 천천히 계획을 짜기 시작한다</a:t>
            </a:r>
            <a:r>
              <a:rPr lang="en-US" altLang="ko-KR" sz="1945"/>
              <a:t>.</a:t>
            </a:r>
            <a:r>
              <a:rPr lang="ko-KR" altLang="en-US" sz="1945"/>
              <a:t>   </a:t>
            </a:r>
            <a:br>
              <a:rPr lang="ko-KR" altLang="en-US" sz="1945"/>
            </a:br>
            <a:endParaRPr lang="ko-KR" altLang="en-US" sz="1945"/>
          </a:p>
          <a:p>
            <a:pPr>
              <a:defRPr/>
            </a:pPr>
            <a:r>
              <a:rPr lang="ko-KR" altLang="en-US" sz="1945"/>
              <a:t>글월고 크리스마스 이브 파티</a:t>
            </a:r>
            <a:r>
              <a:rPr lang="en-US" altLang="ko-KR" sz="1945"/>
              <a:t>.</a:t>
            </a:r>
            <a:r>
              <a:rPr lang="ko-KR" altLang="en-US" sz="1945"/>
              <a:t> 위치는 학교 강당</a:t>
            </a:r>
            <a:r>
              <a:rPr lang="en-US" altLang="ko-KR" sz="1945"/>
              <a:t>,</a:t>
            </a:r>
            <a:r>
              <a:rPr lang="ko-KR" altLang="en-US" sz="1945"/>
              <a:t> 시간은 정규 수업이 끝나고 </a:t>
            </a:r>
            <a:r>
              <a:rPr lang="en-US" altLang="ko-KR" sz="1945"/>
              <a:t>1~2</a:t>
            </a:r>
            <a:r>
              <a:rPr lang="ko-KR" altLang="en-US" sz="1945"/>
              <a:t>시간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준비할 건 크리스마스 트리</a:t>
            </a:r>
            <a:r>
              <a:rPr lang="en-US" altLang="ko-KR" sz="1945"/>
              <a:t>,</a:t>
            </a:r>
            <a:r>
              <a:rPr lang="ko-KR" altLang="en-US" sz="1945"/>
              <a:t> 강당을 꾸밀 소품</a:t>
            </a:r>
            <a:r>
              <a:rPr lang="en-US" altLang="ko-KR" sz="1945"/>
              <a:t>,</a:t>
            </a:r>
            <a:r>
              <a:rPr lang="ko-KR" altLang="en-US" sz="1945"/>
              <a:t>  과자와 음료수</a:t>
            </a:r>
            <a:r>
              <a:rPr lang="en-US" altLang="ko-KR" sz="1945"/>
              <a:t>,</a:t>
            </a:r>
            <a:r>
              <a:rPr lang="ko-KR" altLang="en-US" sz="1945"/>
              <a:t> 그걸 놓을 테이블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파티 동안 진행될 이벤트 내용</a:t>
            </a:r>
            <a:r>
              <a:rPr lang="en-US" altLang="ko-KR" sz="1945"/>
              <a:t>,</a:t>
            </a:r>
            <a:r>
              <a:rPr lang="ko-KR" altLang="en-US" sz="1945"/>
              <a:t> 이벤트를 진행할 사회자</a:t>
            </a:r>
            <a:r>
              <a:rPr lang="en-US" altLang="ko-KR" sz="1945"/>
              <a:t>,</a:t>
            </a:r>
            <a:r>
              <a:rPr lang="ko-KR" altLang="en-US" sz="1945"/>
              <a:t> 이벤트용 상품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 marL="0" indent="0">
              <a:buNone/>
              <a:defRPr/>
            </a:pP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83037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800"/>
              <a:t>최소한 성공적인 파티를 개최하려면 이 정도는 해야한다는 고은혜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고은혜의 능력에 놀라고</a:t>
            </a:r>
            <a:r>
              <a:rPr lang="en-US" altLang="ko-KR" sz="1800"/>
              <a:t>,</a:t>
            </a:r>
            <a:r>
              <a:rPr lang="ko-KR" altLang="en-US" sz="1800"/>
              <a:t> 이제 여기 적힌대로만 준비하면 되는 게 아니냐고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고은혜는 참도 그게 잘 되겠다며 비웃는다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지옥이 펼쳐진다</a:t>
            </a:r>
            <a:r>
              <a:rPr lang="en-US" altLang="ko-KR" sz="1800"/>
              <a:t>.</a:t>
            </a:r>
            <a:r>
              <a:rPr lang="ko-KR" altLang="en-US" sz="1800"/>
              <a:t> 무능함과 의지박약인 선생들로 일처리는 제대로 진행되지 않는다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멋대로 학생들을 데려다가 쓸 수도 없기에 모든 준비와 이벤트 진행은 오로지 둘만의 일이 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그런 선생들 앞에서도 고은혜는 당연하게 착하고 상냥한 학생회장을 연기한다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학생회실에 돌아온 주인공은 고은혜는 화나지 않냐고 묻고</a:t>
            </a:r>
            <a:r>
              <a:rPr lang="en-US" altLang="ko-KR" sz="1800"/>
              <a:t>,</a:t>
            </a:r>
            <a:r>
              <a:rPr lang="ko-KR" altLang="en-US" sz="1800"/>
              <a:t> 당연히 화난다고 말하는 고은혜</a:t>
            </a:r>
            <a:r>
              <a:rPr lang="en-US" altLang="ko-KR" sz="1800"/>
              <a:t>.</a:t>
            </a:r>
            <a:r>
              <a:rPr lang="ko-KR" altLang="en-US" sz="1800"/>
              <a:t> 그럼 왜 우리끼리 있을 때처럼 한마디 해주지 않냐고 묻는다</a:t>
            </a:r>
            <a:r>
              <a:rPr lang="en-US" altLang="ko-KR" sz="1800"/>
              <a:t>.</a:t>
            </a:r>
            <a:r>
              <a:rPr lang="ko-KR" altLang="en-US" sz="1800"/>
              <a:t> 고은혜는 쟤들 앞에서 화를 내서 뭐가 달라지냐고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화를 내면 저들이 이해할 것 같냐면서 고은혜는 사람은 원래 그런 존재라고 말한다</a:t>
            </a:r>
            <a:r>
              <a:rPr lang="en-US" altLang="ko-KR" sz="1800"/>
              <a:t>.</a:t>
            </a:r>
            <a:r>
              <a:rPr lang="ko-KR" altLang="en-US" sz="1800"/>
              <a:t> 뭐든지 자기 입장에서만 생각하기에 타인을 제대로 이해하는 건 불가능하다고</a:t>
            </a:r>
            <a:r>
              <a:rPr lang="en-US" altLang="ko-KR" sz="1800"/>
              <a:t>.</a:t>
            </a:r>
            <a:r>
              <a:rPr lang="ko-KR" altLang="en-US" sz="1800"/>
              <a:t> 화를 내면 왜 짜증이냐고 불평이나 할 거라며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고은혜는 짜증내면서도 준비를 계속한다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주말에 크리스마스 이브 파티용 트리를 사러 나온 둘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하지만 애초에 지원금을 적게 받아서 돈이 부족하자</a:t>
            </a:r>
            <a:r>
              <a:rPr lang="en-US" altLang="ko-KR" sz="1800"/>
              <a:t>,</a:t>
            </a:r>
            <a:r>
              <a:rPr lang="ko-KR" altLang="en-US" sz="1800"/>
              <a:t> 고은혜는 자기 돈으로 트리를 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아깝지 않냐는 말에</a:t>
            </a:r>
            <a:r>
              <a:rPr lang="en-US" altLang="ko-KR" sz="1800"/>
              <a:t>,</a:t>
            </a:r>
            <a:r>
              <a:rPr lang="ko-KR" altLang="en-US" sz="1800"/>
              <a:t> 고은혜는 나중에 불태울 생각하면 하나도 아깝지 않다면서 사악하게 웃는다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둘은 고심 끝에 꽤 큼지막하고</a:t>
            </a:r>
            <a:r>
              <a:rPr lang="en-US" altLang="ko-KR" sz="1800"/>
              <a:t>,</a:t>
            </a:r>
            <a:r>
              <a:rPr lang="ko-KR" altLang="en-US" sz="1800"/>
              <a:t> 웅장한 크리스마스 트리를 고른다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학교 운동장에서 트리 배송을 받고</a:t>
            </a:r>
            <a:r>
              <a:rPr lang="en-US" altLang="ko-KR" sz="1800"/>
              <a:t>,</a:t>
            </a:r>
            <a:r>
              <a:rPr lang="ko-KR" altLang="en-US" sz="1800"/>
              <a:t> 둘은 트리를 강당 안으로 옮긴다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이정도면 진짜 크리스마스 분위기라면서 흡족해하는 주인공과 고은혜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이제 다음주에 강당에 크리스마스 장식을 하고</a:t>
            </a:r>
            <a:r>
              <a:rPr lang="en-US" altLang="ko-KR" sz="1800"/>
              <a:t>,</a:t>
            </a:r>
            <a:r>
              <a:rPr lang="ko-KR" altLang="en-US" sz="1800"/>
              <a:t> 예행연습만 몇 번 하면 되겠다며 둘은 성공적인 </a:t>
            </a:r>
            <a:br>
              <a:rPr lang="ko-KR" altLang="en-US" sz="1800"/>
            </a:br>
            <a:r>
              <a:rPr lang="ko-KR" altLang="en-US" sz="1800"/>
              <a:t>이브 파티를 예상한다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그 때</a:t>
            </a:r>
            <a:r>
              <a:rPr lang="en-US" altLang="ko-KR" sz="1800"/>
              <a:t>,</a:t>
            </a:r>
            <a:r>
              <a:rPr lang="ko-KR" altLang="en-US" sz="1800"/>
              <a:t> 어떤 선생님이 이게 대체 뭐냐면서 강당으로 들어와 목소리를 높힌다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학생회장 가면을 쓴 고은혜가 웃으며 설명하지만</a:t>
            </a:r>
            <a:r>
              <a:rPr lang="en-US" altLang="ko-KR" sz="1800"/>
              <a:t>,</a:t>
            </a:r>
            <a:r>
              <a:rPr lang="ko-KR" altLang="en-US" sz="1800"/>
              <a:t> 선생님은 납득하지 않는다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2033</ep:Words>
  <ep:PresentationFormat>화면 슬라이드 쇼(4:3)</ep:PresentationFormat>
  <ep:Paragraphs>88</ep:Paragraphs>
  <ep:Slides>21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한컴오피스</vt:lpstr>
      <vt:lpstr>고은혜 스토리</vt:lpstr>
      <vt:lpstr>고은혜 캐릭터 설명</vt:lpstr>
      <vt:lpstr>1주차 스토리</vt:lpstr>
      <vt:lpstr>1주차 스토리</vt:lpstr>
      <vt:lpstr>1주차 스토리</vt:lpstr>
      <vt:lpstr>1주차 스토리</vt:lpstr>
      <vt:lpstr>2주차 스토리</vt:lpstr>
      <vt:lpstr>2주차 스토리</vt:lpstr>
      <vt:lpstr>2주차 스토리</vt:lpstr>
      <vt:lpstr>2주차</vt:lpstr>
      <vt:lpstr>2주차</vt:lpstr>
      <vt:lpstr>3주차</vt:lpstr>
      <vt:lpstr>3주차</vt:lpstr>
      <vt:lpstr>3주차</vt:lpstr>
      <vt:lpstr>25일</vt:lpstr>
      <vt:lpstr>25일</vt:lpstr>
      <vt:lpstr>25일</vt:lpstr>
      <vt:lpstr>25일</vt:lpstr>
      <vt:lpstr>25일</vt:lpstr>
      <vt:lpstr>25일</vt:lpstr>
      <vt:lpstr>엔딩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2022-01-08T05:31:25.632</dcterms:created>
  <dc:creator>이윤제</dc:creator>
  <cp:lastModifiedBy>이윤제</cp:lastModifiedBy>
  <dcterms:modified xsi:type="dcterms:W3CDTF">2022-01-19T02:42:53.781</dcterms:modified>
  <cp:revision>2926</cp:revision>
  <cp:version>1000.0100.01</cp:version>
</cp:coreProperties>
</file>