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jpeg"  /><Relationship Id="rId4" Type="http://schemas.openxmlformats.org/officeDocument/2006/relationships/image" Target="../media/image14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Relationship Id="rId3" Type="http://schemas.openxmlformats.org/officeDocument/2006/relationships/image" Target="../media/image16.jpeg"  /><Relationship Id="rId4" Type="http://schemas.openxmlformats.org/officeDocument/2006/relationships/image" Target="../media/image17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jpe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jpeg"  /><Relationship Id="rId4" Type="http://schemas.openxmlformats.org/officeDocument/2006/relationships/image" Target="../media/image23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1257568" cy="6347381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채아람 히로인 설정</a:t>
            </a:r>
            <a:br>
              <a:rPr lang="ko-KR" altLang="en-US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얼굴 예시</a:t>
            </a:r>
            <a:endParaRPr lang="ko-KR" altLang="en-US"/>
          </a:p>
        </p:txBody>
      </p:sp>
      <p:pic>
        <p:nvPicPr>
          <p:cNvPr id="6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551102"/>
            <a:ext cx="3573128" cy="452596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26044" y="1551102"/>
            <a:ext cx="3339911" cy="445321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39297" y="2081908"/>
            <a:ext cx="3899701" cy="38440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학교 의상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3924" y="1609725"/>
            <a:ext cx="10972798" cy="452596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허리나 허벅지 근처에 내려오는 롱패딩</a:t>
            </a:r>
            <a:r>
              <a:rPr lang="en-US" altLang="ko-KR"/>
              <a:t>.</a:t>
            </a:r>
            <a:r>
              <a:rPr lang="ko-KR" altLang="en-US"/>
              <a:t> 지퍼는 기본적으로 열어두지만</a:t>
            </a:r>
            <a:r>
              <a:rPr lang="en-US" altLang="ko-KR"/>
              <a:t>,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잠그면 안이 보이지 않게</a:t>
            </a:r>
            <a:r>
              <a:rPr lang="en-US" altLang="ko-KR"/>
              <a:t>.</a:t>
            </a:r>
            <a:r>
              <a:rPr lang="ko-KR" altLang="en-US"/>
              <a:t> 선생님들 몰래 상의를 사복으로 입고 다님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점퍼 안 상의는 패션에 관심이 많은 인상을 줄 수 있게</a:t>
            </a:r>
            <a:r>
              <a:rPr lang="en-US" altLang="ko-KR"/>
              <a:t>.</a:t>
            </a:r>
            <a:r>
              <a:rPr lang="ko-KR" altLang="en-US"/>
              <a:t> 옷에 신경을 썼다는 느낌으로</a:t>
            </a:r>
            <a:r>
              <a:rPr lang="en-US" altLang="ko-KR"/>
              <a:t>.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상의는 소매 끝이 넓은 박시한 반팔</a:t>
            </a:r>
            <a:r>
              <a:rPr lang="en-US" altLang="ko-KR"/>
              <a:t>.</a:t>
            </a:r>
            <a:r>
              <a:rPr lang="ko-KR" altLang="en-US"/>
              <a:t> 혹은 딱 붙는 긴팔 상의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학교 내에서 어떻게든 꾸미려고 하는 느낌이 들게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점퍼 안 하의는 교복 치마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다리가 조금은 드러나는 길이로</a:t>
            </a:r>
            <a:r>
              <a:rPr lang="en-US" altLang="ko-KR"/>
              <a:t>.</a:t>
            </a:r>
            <a:r>
              <a:rPr lang="ko-KR" altLang="en-US"/>
              <a:t> 교복 치마는 흔히 볼 수 있는 종류로</a:t>
            </a:r>
            <a:r>
              <a:rPr lang="en-US" altLang="ko-KR"/>
              <a:t>.</a:t>
            </a:r>
            <a:r>
              <a:rPr lang="ko-KR" altLang="en-US"/>
              <a:t> 단색 </a:t>
            </a:r>
            <a:r>
              <a:rPr lang="en-US" altLang="ko-KR"/>
              <a:t>OR</a:t>
            </a:r>
            <a:r>
              <a:rPr lang="ko-KR" altLang="en-US"/>
              <a:t> 체크무늬</a:t>
            </a:r>
            <a:r>
              <a:rPr lang="en-US" altLang="ko-KR"/>
              <a:t>.</a:t>
            </a:r>
            <a:br>
              <a:rPr lang="ko-KR" altLang="en-US"/>
            </a:br>
            <a:r>
              <a:rPr lang="ko-KR" altLang="en-US"/>
              <a:t>     다리 부분은 스타킹</a:t>
            </a:r>
            <a:r>
              <a:rPr lang="en-US" altLang="ko-KR"/>
              <a:t>,</a:t>
            </a:r>
            <a:r>
              <a:rPr lang="ko-KR" altLang="en-US"/>
              <a:t> 맨살 어울리는 쪽으로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 </a:t>
            </a:r>
            <a:endParaRPr lang="ko-KR" altLang="en-US"/>
          </a:p>
          <a:p>
            <a:pPr>
              <a:defRPr/>
            </a:pPr>
            <a:r>
              <a:rPr lang="ko-KR" altLang="en-US"/>
              <a:t>외부 신발은 여성용 회색 부츠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위에 적어둔 의상 예시 및 색은 모두 자유롭게 변경 가능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학교 의상 예시     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296988"/>
            <a:ext cx="3152775" cy="4829175"/>
          </a:xfrm>
          <a:prstGeom prst="rect">
            <a:avLst/>
          </a:prstGeom>
        </p:spPr>
      </p:pic>
      <p:pic>
        <p:nvPicPr>
          <p:cNvPr id="7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7787713" y="1246188"/>
            <a:ext cx="3936788" cy="4829175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59333" y="1195388"/>
            <a:ext cx="2700190" cy="493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학교 의상 예시 </a:t>
            </a:r>
            <a:r>
              <a:rPr lang="en-US" altLang="ko-KR"/>
              <a:t>2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953153" y="1695671"/>
            <a:ext cx="3284325" cy="437429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22617" y="1695671"/>
            <a:ext cx="3213735" cy="3991336"/>
          </a:xfrm>
          <a:prstGeom prst="rect">
            <a:avLst/>
          </a:prstGeom>
        </p:spPr>
      </p:pic>
      <p:pic>
        <p:nvPicPr>
          <p:cNvPr id="6" name=""/>
          <p:cNvPicPr>
            <a:picLocks noGrp="1"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28456" y="1695671"/>
            <a:ext cx="3628010" cy="4374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주말 의상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상의는 야구 점퍼 </a:t>
            </a:r>
            <a:r>
              <a:rPr lang="en-US" altLang="ko-KR"/>
              <a:t>or</a:t>
            </a:r>
            <a:r>
              <a:rPr lang="ko-KR" altLang="en-US"/>
              <a:t> 바람막이</a:t>
            </a:r>
            <a:r>
              <a:rPr lang="en-US" altLang="ko-KR"/>
              <a:t>.</a:t>
            </a:r>
            <a:r>
              <a:rPr lang="ko-KR" altLang="en-US"/>
              <a:t> 지퍼는 잠근 상태로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하의는 체육복 바지</a:t>
            </a:r>
            <a:r>
              <a:rPr lang="en-US" altLang="ko-KR"/>
              <a:t>.</a:t>
            </a:r>
            <a:r>
              <a:rPr lang="ko-KR" altLang="en-US"/>
              <a:t> 화려하지 않고</a:t>
            </a:r>
            <a:r>
              <a:rPr lang="en-US" altLang="ko-KR"/>
              <a:t>,</a:t>
            </a:r>
            <a:r>
              <a:rPr lang="ko-KR" altLang="en-US"/>
              <a:t> 흔히 보이는 종류로 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신발은 투박한 운동화</a:t>
            </a:r>
            <a:r>
              <a:rPr lang="en-US" altLang="ko-KR"/>
              <a:t>.</a:t>
            </a:r>
            <a:r>
              <a:rPr lang="ko-KR" altLang="en-US"/>
              <a:t>  </a:t>
            </a:r>
            <a:br>
              <a:rPr lang="ko-KR" altLang="en-US"/>
            </a:br>
            <a:endParaRPr lang="ko-KR" altLang="en-US"/>
          </a:p>
          <a:p>
            <a:pPr>
              <a:defRPr/>
            </a:pPr>
            <a:r>
              <a:rPr lang="ko-KR" altLang="en-US"/>
              <a:t>학교에서의 의상과 대조적인 느낌이 들게</a:t>
            </a:r>
            <a:r>
              <a:rPr lang="en-US" altLang="ko-KR"/>
              <a:t>.</a:t>
            </a:r>
            <a:br>
              <a:rPr lang="ko-KR" altLang="en-US"/>
            </a:br>
            <a:r>
              <a:rPr lang="ko-KR" altLang="en-US"/>
              <a:t>꾸미지 않고 정말 몸을 움직이려고 나왔다는 인상으로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위에 적어둔 것은 전부 자유롭게 변경 가능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주말 의상 예시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08816" y="1560921"/>
            <a:ext cx="3357972" cy="452596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40062" y="1764735"/>
            <a:ext cx="3911875" cy="411833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55806" y="1923380"/>
            <a:ext cx="3260103" cy="4163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성격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894787"/>
            <a:ext cx="10972798" cy="42313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먼저 서슴없이 다가오고</a:t>
            </a:r>
            <a:r>
              <a:rPr lang="en-US" altLang="ko-KR"/>
              <a:t>,</a:t>
            </a:r>
            <a:r>
              <a:rPr lang="ko-KR" altLang="en-US"/>
              <a:t> 장난도 치기 좋아하는 성격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밝고</a:t>
            </a:r>
            <a:r>
              <a:rPr lang="en-US" altLang="ko-KR"/>
              <a:t>,</a:t>
            </a:r>
            <a:r>
              <a:rPr lang="ko-KR" altLang="en-US"/>
              <a:t> 털털하고 기분 전환이 빠른 편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유쾌하고 쾌활해서 주위에 있으면 밝은 기분을 들게 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주인공의 입장에선 귀여운 후배라는 이미지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좋아하는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인싸들이 좋아할만한 대부분의 것들을 적당히 좋아함</a:t>
            </a:r>
            <a:endParaRPr lang="ko-KR" altLang="en-US"/>
          </a:p>
          <a:p>
            <a:pPr>
              <a:defRPr/>
            </a:pPr>
            <a:r>
              <a:rPr lang="ko-KR" altLang="en-US"/>
              <a:t>달달한 디저트 먹기</a:t>
            </a:r>
            <a:r>
              <a:rPr lang="en-US" altLang="ko-KR"/>
              <a:t>,</a:t>
            </a:r>
            <a:r>
              <a:rPr lang="ko-KR" altLang="en-US"/>
              <a:t> 영화</a:t>
            </a:r>
            <a:r>
              <a:rPr lang="en-US" altLang="ko-KR"/>
              <a:t>,</a:t>
            </a:r>
            <a:r>
              <a:rPr lang="ko-KR" altLang="en-US"/>
              <a:t> 유튜브</a:t>
            </a:r>
            <a:r>
              <a:rPr lang="en-US" altLang="ko-KR"/>
              <a:t>,</a:t>
            </a:r>
            <a:r>
              <a:rPr lang="ko-KR" altLang="en-US"/>
              <a:t> 만화 등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진짜로 좋아하는 건 춤추는 것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밤에 몰래 춤을 추거나</a:t>
            </a:r>
            <a:r>
              <a:rPr lang="en-US" altLang="ko-KR"/>
              <a:t>,</a:t>
            </a:r>
            <a:r>
              <a:rPr lang="ko-KR" altLang="en-US"/>
              <a:t> 주말에 홀로 집구석에서 춤을 추는 것이 취미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싫어하는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누군가를 비웃고 무시하는 것</a:t>
            </a:r>
            <a:r>
              <a:rPr lang="en-US" altLang="ko-KR"/>
              <a:t>.</a:t>
            </a:r>
            <a:r>
              <a:rPr lang="ko-KR" altLang="en-US"/>
              <a:t> 바보취급하는 것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담배</a:t>
            </a:r>
            <a:r>
              <a:rPr lang="en-US" altLang="ko-KR"/>
              <a:t>,</a:t>
            </a:r>
            <a:r>
              <a:rPr lang="ko-KR" altLang="en-US"/>
              <a:t> 진한 향수</a:t>
            </a:r>
            <a:r>
              <a:rPr lang="en-US" altLang="ko-KR"/>
              <a:t>,</a:t>
            </a:r>
            <a:r>
              <a:rPr lang="ko-KR" altLang="en-US"/>
              <a:t> 안 좋은 냄새가 나는 것들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다이어트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잘하는 것 </a:t>
            </a:r>
            <a:r>
              <a:rPr lang="en-US" altLang="ko-KR"/>
              <a:t>/</a:t>
            </a:r>
            <a:r>
              <a:rPr lang="ko-KR" altLang="en-US"/>
              <a:t> 못하는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잘하는 것</a:t>
            </a:r>
            <a:endParaRPr lang="ko-KR" altLang="en-US"/>
          </a:p>
          <a:p>
            <a:pPr>
              <a:defRPr/>
            </a:pPr>
            <a:r>
              <a:rPr lang="ko-KR" altLang="en-US"/>
              <a:t>어렸을 적에 배운 태권도</a:t>
            </a:r>
            <a:r>
              <a:rPr lang="en-US" altLang="ko-KR"/>
              <a:t>.</a:t>
            </a:r>
            <a:r>
              <a:rPr lang="ko-KR" altLang="en-US"/>
              <a:t> 표정 연기와 몸짓</a:t>
            </a:r>
            <a:r>
              <a:rPr lang="en-US" altLang="ko-KR"/>
              <a:t>.</a:t>
            </a:r>
            <a:r>
              <a:rPr lang="ko-KR" altLang="en-US"/>
              <a:t> 댄스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분위기 읽기</a:t>
            </a:r>
            <a:r>
              <a:rPr lang="en-US" altLang="ko-KR"/>
              <a:t>,</a:t>
            </a:r>
            <a:r>
              <a:rPr lang="ko-KR" altLang="en-US"/>
              <a:t> 사람들과 친해지기</a:t>
            </a:r>
            <a:r>
              <a:rPr lang="en-US" altLang="ko-KR"/>
              <a:t>,</a:t>
            </a:r>
            <a:r>
              <a:rPr lang="ko-KR" altLang="en-US"/>
              <a:t> 분위기 메이킹</a:t>
            </a:r>
            <a:r>
              <a:rPr lang="en-US" altLang="ko-KR"/>
              <a:t>,</a:t>
            </a:r>
            <a:r>
              <a:rPr lang="ko-KR" altLang="en-US"/>
              <a:t> 싸움 중재</a:t>
            </a:r>
            <a:endParaRPr lang="ko-KR" altLang="en-US"/>
          </a:p>
          <a:p>
            <a:pPr>
              <a:defRPr/>
            </a:pPr>
            <a:r>
              <a:rPr lang="ko-KR" altLang="en-US"/>
              <a:t>평범한 애들보단 운동 감각이 훨씬 뛰어남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못하는 것 </a:t>
            </a:r>
            <a:endParaRPr lang="ko-KR" altLang="en-US"/>
          </a:p>
          <a:p>
            <a:pPr>
              <a:defRPr/>
            </a:pPr>
            <a:r>
              <a:rPr lang="ko-KR" altLang="en-US"/>
              <a:t>자기 주장을 솔직하게 말하는 것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딱 잘라 말하기</a:t>
            </a:r>
            <a:r>
              <a:rPr lang="en-US" altLang="ko-KR"/>
              <a:t>,</a:t>
            </a:r>
            <a:r>
              <a:rPr lang="ko-KR" altLang="en-US"/>
              <a:t> 잘못을 따지고 들기</a:t>
            </a:r>
            <a:r>
              <a:rPr lang="en-US" altLang="ko-KR"/>
              <a:t>,</a:t>
            </a:r>
            <a:r>
              <a:rPr lang="ko-KR" altLang="en-US"/>
              <a:t> 진심으로 화내기</a:t>
            </a:r>
            <a:endParaRPr lang="ko-KR" altLang="en-US"/>
          </a:p>
          <a:p>
            <a:pPr>
              <a:defRPr/>
            </a:pPr>
            <a:r>
              <a:rPr lang="ko-KR" altLang="en-US"/>
              <a:t>상대가 잘못을 했어도</a:t>
            </a:r>
            <a:r>
              <a:rPr lang="en-US" altLang="ko-KR"/>
              <a:t>,</a:t>
            </a:r>
            <a:r>
              <a:rPr lang="ko-KR" altLang="en-US"/>
              <a:t> 웃으며 넘어가려고 함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기본 정보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나이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17</a:t>
            </a:r>
            <a:r>
              <a:rPr lang="ko-KR" altLang="en-US"/>
              <a:t>세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생일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7</a:t>
            </a:r>
            <a:r>
              <a:rPr lang="ko-KR" altLang="en-US"/>
              <a:t>월 </a:t>
            </a:r>
            <a:r>
              <a:rPr lang="en-US" altLang="ko-KR"/>
              <a:t>8</a:t>
            </a:r>
            <a:r>
              <a:rPr lang="ko-KR" altLang="en-US"/>
              <a:t>일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키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165cm 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몸무게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53kg 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자주 애용하는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운동할 때 쓰는 물품들</a:t>
            </a:r>
            <a:r>
              <a:rPr lang="en-US" altLang="ko-KR"/>
              <a:t>.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운동화</a:t>
            </a:r>
            <a:r>
              <a:rPr lang="en-US" altLang="ko-KR"/>
              <a:t>,</a:t>
            </a:r>
            <a:r>
              <a:rPr lang="ko-KR" altLang="en-US"/>
              <a:t> 체육복</a:t>
            </a:r>
            <a:r>
              <a:rPr lang="en-US" altLang="ko-KR"/>
              <a:t>,</a:t>
            </a:r>
            <a:r>
              <a:rPr lang="ko-KR" altLang="en-US"/>
              <a:t> 머리끈</a:t>
            </a:r>
            <a:r>
              <a:rPr lang="en-US" altLang="ko-KR"/>
              <a:t>,</a:t>
            </a:r>
            <a:r>
              <a:rPr lang="ko-KR" altLang="en-US"/>
              <a:t> 물통</a:t>
            </a:r>
            <a:r>
              <a:rPr lang="en-US" altLang="ko-KR"/>
              <a:t>,</a:t>
            </a:r>
            <a:r>
              <a:rPr lang="ko-KR" altLang="en-US"/>
              <a:t> 수건</a:t>
            </a:r>
            <a:r>
              <a:rPr lang="en-US" altLang="ko-KR"/>
              <a:t>,</a:t>
            </a:r>
            <a:r>
              <a:rPr lang="ko-KR" altLang="en-US"/>
              <a:t> 테이핑 밴드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친구들과 연락할 때 쓰는 스마트폰</a:t>
            </a:r>
            <a:r>
              <a:rPr lang="en-US" altLang="ko-KR"/>
              <a:t>.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줄이 달린 이어폰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댄스 녹화용 캠코더 및 삼각대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전투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싸우는 방식은 격투기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무기는 인터넷으로 구매한 너클 </a:t>
            </a:r>
            <a:r>
              <a:rPr lang="en-US" altLang="ko-KR"/>
              <a:t>/</a:t>
            </a:r>
            <a:r>
              <a:rPr lang="ko-KR" altLang="en-US"/>
              <a:t> 스파이크 단 스포츠화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호신술로 배워둔 태권도 구사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체형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슬렌더한 몸매</a:t>
            </a:r>
            <a:r>
              <a:rPr lang="en-US" altLang="ko-KR"/>
              <a:t>.</a:t>
            </a:r>
            <a:r>
              <a:rPr lang="ko-KR" altLang="en-US"/>
              <a:t> 다리 길고 비율 좋도록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가슴 볼륨감은 살짝만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댄서란 인상을 주도록 건강한 느낌이 들게</a:t>
            </a:r>
            <a:r>
              <a:rPr lang="en-US" altLang="ko-KR"/>
              <a:t>.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몸은 살짝 탄력있고 다부진 편으로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과한 근육질의 체형이란 느낌은 없게끔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체형 예시 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0810" y="1510531"/>
            <a:ext cx="4910380" cy="4440237"/>
          </a:xfrm>
          <a:prstGeom prst="rect">
            <a:avLst/>
          </a:prstGeom>
        </p:spPr>
      </p:pic>
      <p:pic>
        <p:nvPicPr>
          <p:cNvPr id="11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747237" y="1467668"/>
            <a:ext cx="2468707" cy="4525963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16805" y="274638"/>
            <a:ext cx="3288623" cy="5787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헤어스타일 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기본 </a:t>
            </a:r>
            <a:r>
              <a:rPr lang="en-US" altLang="ko-KR"/>
              <a:t>)</a:t>
            </a:r>
            <a:r>
              <a:rPr lang="ko-KR" altLang="en-US"/>
              <a:t> 볼륨 있는 웨이브 </a:t>
            </a:r>
            <a:r>
              <a:rPr lang="en-US" altLang="ko-KR"/>
              <a:t>/</a:t>
            </a:r>
            <a:r>
              <a:rPr lang="ko-KR" altLang="en-US"/>
              <a:t> 등까지 오는 길이의 연갈색 머리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앞머리는 눈을 가리지 않게 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</a:t>
            </a:r>
            <a:endParaRPr lang="ko-KR" altLang="en-US"/>
          </a:p>
          <a:p>
            <a:pPr>
              <a:defRPr/>
            </a:pPr>
            <a:r>
              <a:rPr lang="ko-KR" altLang="en-US"/>
              <a:t>댄스 </a:t>
            </a:r>
            <a:r>
              <a:rPr lang="en-US" altLang="ko-KR"/>
              <a:t>)</a:t>
            </a:r>
            <a:r>
              <a:rPr lang="ko-KR" altLang="en-US"/>
              <a:t> 목까지 오도록 높게 묶은 포니테일</a:t>
            </a:r>
            <a:r>
              <a:rPr lang="en-US" altLang="ko-KR"/>
              <a:t>.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            혹은 캡모자를 쓰고 구멍 사이로 뺀 포니테일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           양쪽 귀와 목이 드러나도록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사용하는 건 화려하지 않은 단색의 머리끈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기본 헤어스타일 예시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2768593" cy="452596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08099" y="1244553"/>
            <a:ext cx="3357801" cy="464009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13145" y="1417638"/>
            <a:ext cx="2686992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댄스 헤어스타일 예시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3200822" cy="452596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80643" y="1417638"/>
            <a:ext cx="3300466" cy="432454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39938" y="1437278"/>
            <a:ext cx="4304906" cy="4304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댄스 헤어스타일 예시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43095" y="2104249"/>
            <a:ext cx="3891012" cy="3891012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78111" y="2727891"/>
            <a:ext cx="5719516" cy="2859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얼굴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첫인상은 순진한 강아지 같은 느낌이 들게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양눈은 동글동글하고 크게</a:t>
            </a:r>
            <a:r>
              <a:rPr lang="en-US" altLang="ko-KR"/>
              <a:t>.</a:t>
            </a:r>
            <a:r>
              <a:rPr lang="ko-KR" altLang="en-US"/>
              <a:t> 눈매도 둥글게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입은 큰 편</a:t>
            </a:r>
            <a:r>
              <a:rPr lang="en-US" altLang="ko-KR"/>
              <a:t>.</a:t>
            </a:r>
            <a:r>
              <a:rPr lang="ko-KR" altLang="en-US"/>
              <a:t> 각양각색의 표정변화가 확 느껴질 수 있게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(</a:t>
            </a:r>
            <a:r>
              <a:rPr lang="ko-KR" altLang="en-US"/>
              <a:t>웃을 때 활짝</a:t>
            </a:r>
            <a:r>
              <a:rPr lang="en-US" altLang="ko-KR"/>
              <a:t>,</a:t>
            </a:r>
            <a:r>
              <a:rPr lang="ko-KR" altLang="en-US"/>
              <a:t> 주눅 들 때 시무룩함이 전달되도록</a:t>
            </a:r>
            <a:r>
              <a:rPr lang="en-US" altLang="ko-KR"/>
              <a:t>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448</ep:Words>
  <ep:PresentationFormat>화면 슬라이드 쇼(4:3)</ep:PresentationFormat>
  <ep:Paragraphs>79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한컴오피스</vt:lpstr>
      <vt:lpstr>채아람 히로인 설정</vt:lpstr>
      <vt:lpstr>기본 정보</vt:lpstr>
      <vt:lpstr>체형</vt:lpstr>
      <vt:lpstr>체형 예시</vt:lpstr>
      <vt:lpstr>헤어스타일</vt:lpstr>
      <vt:lpstr>기본 헤어스타일 예시</vt:lpstr>
      <vt:lpstr>댄스 헤어스타일 예시</vt:lpstr>
      <vt:lpstr>댄스 헤어스타일 예시</vt:lpstr>
      <vt:lpstr>얼굴</vt:lpstr>
      <vt:lpstr>얼굴 예시</vt:lpstr>
      <vt:lpstr>학교 의상</vt:lpstr>
      <vt:lpstr>학교 의상 예시</vt:lpstr>
      <vt:lpstr>학교 의상 예시 2</vt:lpstr>
      <vt:lpstr>주말 의상</vt:lpstr>
      <vt:lpstr>주말 의상 예시</vt:lpstr>
      <vt:lpstr>성격</vt:lpstr>
      <vt:lpstr>좋아하는 것</vt:lpstr>
      <vt:lpstr>싫어하는 것</vt:lpstr>
      <vt:lpstr>잘하는 것 / 못하는 것</vt:lpstr>
      <vt:lpstr>자주 애용하는 것</vt:lpstr>
      <vt:lpstr>전투 방식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2021-12-30T13:38:21.308</dcterms:created>
  <dc:creator>이윤제</dc:creator>
  <cp:lastModifiedBy>이윤제</cp:lastModifiedBy>
  <dcterms:modified xsi:type="dcterms:W3CDTF">2022-02-07T02:19:28.416</dcterms:modified>
  <cp:revision>95</cp:revision>
  <cp:version>1000.0100.01</cp:version>
</cp:coreProperties>
</file>