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5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5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C80B-7BF8-4B48-B5C2-3789113497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F4A9-6713-4B6C-A736-C78321FC5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1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채아람</a:t>
            </a:r>
            <a:r>
              <a:rPr lang="ko-KR" altLang="en-US" dirty="0" smtClean="0"/>
              <a:t> 웃는 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장난기 있는 웃음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약간은 주인공을 놀리는 듯한 표정으로</a:t>
            </a:r>
            <a:endParaRPr lang="en-US" altLang="ko-KR" dirty="0" smtClean="0"/>
          </a:p>
          <a:p>
            <a:r>
              <a:rPr lang="ko-KR" altLang="en-US" dirty="0" smtClean="0"/>
              <a:t>눈은 평소보다 조금만 뜨게 </a:t>
            </a:r>
            <a:endParaRPr lang="en-US" altLang="ko-KR" dirty="0" smtClean="0"/>
          </a:p>
          <a:p>
            <a:r>
              <a:rPr lang="ko-KR" altLang="en-US" dirty="0" smtClean="0"/>
              <a:t>입은 벌어진 미소로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위의 표정이 어색하면 </a:t>
            </a:r>
            <a:r>
              <a:rPr lang="ko-KR" altLang="en-US" dirty="0" err="1" smtClean="0"/>
              <a:t>아트님</a:t>
            </a:r>
            <a:r>
              <a:rPr lang="ko-KR" altLang="en-US" dirty="0" smtClean="0"/>
              <a:t> 원하시는 대로 바꿔주세요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47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817313"/>
            <a:ext cx="2645663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48" y="1493766"/>
            <a:ext cx="3263071" cy="43507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02" y="1493766"/>
            <a:ext cx="3129966" cy="4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채아람</a:t>
            </a:r>
            <a:r>
              <a:rPr lang="ko-KR" altLang="en-US" dirty="0" smtClean="0"/>
              <a:t> 놀란 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화들짝 놀란 것보다는 당황한 느낌으로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눈동자가 살짝 작아지게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얼굴 홍조나 땀 같은 걸로 당황한 게 눈에 띄게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입은 놀라서 헉 하는 듯이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표정이 어색하면 </a:t>
            </a:r>
            <a:r>
              <a:rPr lang="ko-KR" altLang="en-US" dirty="0" err="1" smtClean="0"/>
              <a:t>아트님</a:t>
            </a:r>
            <a:r>
              <a:rPr lang="ko-KR" altLang="en-US" dirty="0" smtClean="0"/>
              <a:t> 원하시는 대로 바꿔주세요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9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6" y="1690686"/>
            <a:ext cx="4674119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" y="1993887"/>
            <a:ext cx="3264353" cy="3744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77" y="2194913"/>
            <a:ext cx="4052723" cy="34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채아람</a:t>
            </a:r>
            <a:r>
              <a:rPr lang="ko-KR" altLang="en-US" dirty="0" smtClean="0"/>
              <a:t> 진지한 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웃고 있다는 느낌 없이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살짝 굳은 얼굴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입은 앙다물고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평상시보다 작아 보이게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너무 무서운 표정이 되진 않도록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위의 표정이 어색하면 </a:t>
            </a:r>
            <a:r>
              <a:rPr lang="ko-KR" altLang="en-US" dirty="0" err="1" smtClean="0"/>
              <a:t>아트님</a:t>
            </a:r>
            <a:r>
              <a:rPr lang="ko-KR" altLang="en-US" dirty="0" smtClean="0"/>
              <a:t> 원하시는 대로 바꿔주세요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0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0" y="1858876"/>
            <a:ext cx="3388386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02" y="1841877"/>
            <a:ext cx="2912224" cy="4368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15" y="1841877"/>
            <a:ext cx="2836648" cy="43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채아람 웃는 표정</vt:lpstr>
      <vt:lpstr>예시</vt:lpstr>
      <vt:lpstr>채아람 놀란 표정</vt:lpstr>
      <vt:lpstr>예시</vt:lpstr>
      <vt:lpstr>채아람 진지한 표정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채아람 웃는 표정</dc:title>
  <dc:creator>YJ</dc:creator>
  <cp:lastModifiedBy>YJ</cp:lastModifiedBy>
  <cp:revision>6</cp:revision>
  <dcterms:created xsi:type="dcterms:W3CDTF">2022-05-16T07:12:13Z</dcterms:created>
  <dcterms:modified xsi:type="dcterms:W3CDTF">2022-05-16T08:06:15Z</dcterms:modified>
</cp:coreProperties>
</file>