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Relationship Id="rId3" Type="http://schemas.openxmlformats.org/officeDocument/2006/relationships/image" Target="../media/image10.jpeg"  /><Relationship Id="rId4" Type="http://schemas.openxmlformats.org/officeDocument/2006/relationships/image" Target="../media/image11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Relationship Id="rId3" Type="http://schemas.openxmlformats.org/officeDocument/2006/relationships/image" Target="../media/image13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Relationship Id="rId4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image" Target="../media/image7.png"  /><Relationship Id="rId4" Type="http://schemas.openxmlformats.org/officeDocument/2006/relationships/image" Target="../media/image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1257568" cy="6347381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한소원 히로인 설정</a:t>
            </a:r>
            <a:br>
              <a:rPr lang="ko-KR" altLang="en-US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의상 예시 </a:t>
            </a:r>
            <a:endParaRPr lang="ko-KR" altLang="en-US"/>
          </a:p>
        </p:txBody>
      </p:sp>
      <p:pic>
        <p:nvPicPr>
          <p:cNvPr id="9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94356" y="1531463"/>
            <a:ext cx="3455627" cy="434921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81500" y="1531463"/>
            <a:ext cx="3429000" cy="434921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62362" y="1506481"/>
            <a:ext cx="3603788" cy="4399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의상 예시 </a:t>
            </a:r>
            <a:r>
              <a:rPr lang="en-US" altLang="ko-KR"/>
              <a:t>2</a:t>
            </a:r>
            <a:endParaRPr lang="en-US" altLang="ko-KR"/>
          </a:p>
        </p:txBody>
      </p:sp>
      <p:pic>
        <p:nvPicPr>
          <p:cNvPr id="6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01584" y="1570741"/>
            <a:ext cx="4074262" cy="452596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48753" y="1570741"/>
            <a:ext cx="3872846" cy="4616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성격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894787"/>
            <a:ext cx="10972798" cy="42313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까칠하고</a:t>
            </a:r>
            <a:r>
              <a:rPr lang="en-US" altLang="ko-KR"/>
              <a:t>,</a:t>
            </a:r>
            <a:r>
              <a:rPr lang="ko-KR" altLang="en-US"/>
              <a:t> 냉담함</a:t>
            </a:r>
            <a:r>
              <a:rPr lang="en-US" altLang="ko-KR"/>
              <a:t>.</a:t>
            </a:r>
            <a:r>
              <a:rPr lang="ko-KR" altLang="en-US"/>
              <a:t> 말 걸지 않았으면 하는 분위기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기본적으로 사람을 의심하고 거절함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  <a:p>
            <a:pPr>
              <a:defRPr/>
            </a:pPr>
            <a:r>
              <a:rPr lang="ko-KR" altLang="en-US"/>
              <a:t>단답으로 말을 끝내서 대화가 항상 끊김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혼자 있어서 외로운 걸 알지만</a:t>
            </a:r>
            <a:r>
              <a:rPr lang="en-US" altLang="ko-KR"/>
              <a:t>,</a:t>
            </a:r>
            <a:r>
              <a:rPr lang="ko-KR" altLang="en-US"/>
              <a:t> 그걸 해결하려 들지 않음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자발적 아싸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좋아하는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인용 게임에 관한 대부분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귀여운 것들은 다 좋아함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동물</a:t>
            </a:r>
            <a:r>
              <a:rPr lang="en-US" altLang="ko-KR"/>
              <a:t>,</a:t>
            </a:r>
            <a:r>
              <a:rPr lang="ko-KR" altLang="en-US"/>
              <a:t> 인형</a:t>
            </a:r>
            <a:r>
              <a:rPr lang="en-US" altLang="ko-KR"/>
              <a:t>,</a:t>
            </a:r>
            <a:r>
              <a:rPr lang="ko-KR" altLang="en-US"/>
              <a:t> 작은 액세서리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달콤한 음식 좋아함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</a:t>
            </a:r>
            <a:endParaRPr lang="ko-KR" altLang="en-US"/>
          </a:p>
          <a:p>
            <a:pPr>
              <a:defRPr/>
            </a:pPr>
            <a:r>
              <a:rPr lang="ko-KR" altLang="en-US"/>
              <a:t>주말엔 집에 쳐박혀서 하루 종일 게임함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싫어하는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귀찮게 구는 사람</a:t>
            </a:r>
            <a:r>
              <a:rPr lang="en-US" altLang="ko-KR"/>
              <a:t>,</a:t>
            </a:r>
            <a:r>
              <a:rPr lang="ko-KR" altLang="en-US"/>
              <a:t> 자기 얘기만 하는 사람</a:t>
            </a:r>
            <a:r>
              <a:rPr lang="en-US" altLang="ko-KR"/>
              <a:t>,</a:t>
            </a:r>
            <a:r>
              <a:rPr lang="ko-KR" altLang="en-US"/>
              <a:t> 말 시키는 사람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맵거나 신맛이 나는 음식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거짓말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잘하는 것 </a:t>
            </a:r>
            <a:r>
              <a:rPr lang="en-US" altLang="ko-KR"/>
              <a:t>/</a:t>
            </a:r>
            <a:r>
              <a:rPr lang="ko-KR" altLang="en-US"/>
              <a:t> 못하는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잘하는 것</a:t>
            </a:r>
            <a:endParaRPr lang="ko-KR" altLang="en-US"/>
          </a:p>
          <a:p>
            <a:pPr>
              <a:defRPr/>
            </a:pPr>
            <a:r>
              <a:rPr lang="ko-KR" altLang="en-US"/>
              <a:t>게임</a:t>
            </a:r>
            <a:r>
              <a:rPr lang="en-US" altLang="ko-KR"/>
              <a:t>,</a:t>
            </a:r>
            <a:r>
              <a:rPr lang="ko-KR" altLang="en-US"/>
              <a:t> 포커페이스</a:t>
            </a:r>
            <a:endParaRPr lang="ko-KR" altLang="en-US"/>
          </a:p>
          <a:p>
            <a:pPr>
              <a:defRPr/>
            </a:pPr>
            <a:r>
              <a:rPr lang="ko-KR" altLang="en-US"/>
              <a:t>맘에 없는 말 하기</a:t>
            </a:r>
            <a:r>
              <a:rPr lang="en-US" altLang="ko-KR"/>
              <a:t>,</a:t>
            </a:r>
            <a:r>
              <a:rPr lang="ko-KR" altLang="en-US"/>
              <a:t> 혼자서 시간 보내기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못하는 것 </a:t>
            </a:r>
            <a:endParaRPr lang="ko-KR" altLang="en-US"/>
          </a:p>
          <a:p>
            <a:pPr>
              <a:defRPr/>
            </a:pPr>
            <a:r>
              <a:rPr lang="ko-KR" altLang="en-US"/>
              <a:t>팀워크</a:t>
            </a:r>
            <a:r>
              <a:rPr lang="en-US" altLang="ko-KR"/>
              <a:t>,</a:t>
            </a:r>
            <a:r>
              <a:rPr lang="ko-KR" altLang="en-US"/>
              <a:t> 단체 행동</a:t>
            </a:r>
            <a:r>
              <a:rPr lang="en-US" altLang="ko-KR"/>
              <a:t>,</a:t>
            </a:r>
            <a:r>
              <a:rPr lang="ko-KR" altLang="en-US"/>
              <a:t> 자연스럽게 대화하기 </a:t>
            </a:r>
            <a:endParaRPr lang="ko-KR" altLang="en-US"/>
          </a:p>
          <a:p>
            <a:pPr>
              <a:defRPr/>
            </a:pPr>
            <a:r>
              <a:rPr lang="ko-KR" altLang="en-US"/>
              <a:t>먼저 나서서 행동하기</a:t>
            </a:r>
            <a:r>
              <a:rPr lang="en-US" altLang="ko-KR"/>
              <a:t>,</a:t>
            </a:r>
            <a:r>
              <a:rPr lang="ko-KR" altLang="en-US"/>
              <a:t> 의견 내기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자주 애용하는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학교에 가져온 휴대용 게임기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주위가 시끄러울 때 끼는 헤드폰 </a:t>
            </a:r>
            <a:r>
              <a:rPr lang="en-US" altLang="ko-KR"/>
              <a:t>or</a:t>
            </a:r>
            <a:r>
              <a:rPr lang="ko-KR" altLang="en-US"/>
              <a:t> 이어폰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외출할 때 쓰는 자전거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전투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싸우는 방식은 양손 둔기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무기는 망치 </a:t>
            </a:r>
            <a:r>
              <a:rPr lang="en-US" altLang="ko-KR"/>
              <a:t>or </a:t>
            </a:r>
            <a:r>
              <a:rPr lang="ko-KR" altLang="en-US"/>
              <a:t>메이스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  <a:p>
            <a:pPr>
              <a:defRPr/>
            </a:pPr>
            <a:r>
              <a:rPr lang="ko-KR" altLang="en-US"/>
              <a:t>게임 주무기가 둔기 </a:t>
            </a:r>
            <a:r>
              <a:rPr lang="en-US" altLang="ko-KR"/>
              <a:t>zz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기본 정보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나이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18</a:t>
            </a:r>
            <a:r>
              <a:rPr lang="ko-KR" altLang="en-US"/>
              <a:t>세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생일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11</a:t>
            </a:r>
            <a:r>
              <a:rPr lang="ko-KR" altLang="en-US"/>
              <a:t>월 </a:t>
            </a:r>
            <a:r>
              <a:rPr lang="en-US" altLang="ko-KR"/>
              <a:t>22</a:t>
            </a:r>
            <a:r>
              <a:rPr lang="ko-KR" altLang="en-US"/>
              <a:t>일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키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155cm 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몸무게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48kg 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체형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작고 동글동글한 몸매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가슴 볼륨감은 보통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완전 로리같은 느낌은 들지 않게</a:t>
            </a:r>
            <a:r>
              <a:rPr lang="en-US" altLang="ko-KR"/>
              <a:t>.</a:t>
            </a:r>
            <a:r>
              <a:rPr lang="ko-KR" altLang="en-US"/>
              <a:t> 귀여운 체형으로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팔다리 너무 늘씬하지 않게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체형 예시 </a:t>
            </a:r>
            <a:endParaRPr lang="ko-KR" altLang="en-US"/>
          </a:p>
        </p:txBody>
      </p:sp>
      <p:pic>
        <p:nvPicPr>
          <p:cNvPr id="9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609999" y="1417638"/>
            <a:ext cx="3394472" cy="4525963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22649" y="1417638"/>
            <a:ext cx="3204851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헤어스타일 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뒤로 묶은 노란빛 경단머리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묶은 머리를 풀면 어깨까지 내려오는 길이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앞머리는 이마를 조금 드러내는 느낌으로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옆머리는 다 내려오지 않고</a:t>
            </a:r>
            <a:r>
              <a:rPr lang="en-US" altLang="ko-KR"/>
              <a:t>,</a:t>
            </a:r>
            <a:r>
              <a:rPr lang="ko-KR" altLang="en-US"/>
              <a:t> 몇 가닥만 풀어지게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기본 헤어스타일 예시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37304" y="1894788"/>
            <a:ext cx="3117392" cy="4123359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80292" y="1821254"/>
            <a:ext cx="3202105" cy="4196893"/>
          </a:xfrm>
          <a:prstGeom prst="rect">
            <a:avLst/>
          </a:prstGeom>
        </p:spPr>
      </p:pic>
      <p:pic>
        <p:nvPicPr>
          <p:cNvPr id="10" name="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tretch>
            <a:fillRect/>
          </a:stretch>
        </p:blipFill>
        <p:spPr>
          <a:xfrm>
            <a:off x="229228" y="2071540"/>
            <a:ext cx="3946606" cy="3946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얼굴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첫인상은 소동물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  <a:p>
            <a:pPr>
              <a:defRPr/>
            </a:pPr>
            <a:r>
              <a:rPr lang="ko-KR" altLang="en-US"/>
              <a:t>양눈은 크고 동그랗고 눈동자도 동글동글하게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입은 약간 작은 편</a:t>
            </a:r>
            <a:r>
              <a:rPr lang="en-US" altLang="ko-KR"/>
              <a:t>.</a:t>
            </a:r>
            <a:r>
              <a:rPr lang="ko-KR" altLang="en-US"/>
              <a:t> 말하면 오물오물하는 이미지로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턱은 너무 날카롭지 않게</a:t>
            </a:r>
            <a:r>
              <a:rPr lang="en-US" altLang="ko-KR"/>
              <a:t>,</a:t>
            </a:r>
            <a:r>
              <a:rPr lang="ko-KR" altLang="en-US"/>
              <a:t> 볼도 살짝 볼륨있게</a:t>
            </a:r>
            <a:endParaRPr lang="ko-KR" altLang="en-US"/>
          </a:p>
          <a:p>
            <a:pPr>
              <a:defRPr/>
            </a:pPr>
            <a:r>
              <a:rPr lang="ko-KR" altLang="en-US"/>
              <a:t>눈썹은 좀 작도록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얼굴 예시</a:t>
            </a:r>
            <a:endParaRPr lang="ko-KR" altLang="en-US"/>
          </a:p>
        </p:txBody>
      </p:sp>
      <p:pic>
        <p:nvPicPr>
          <p:cNvPr id="7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7176" y="2002802"/>
            <a:ext cx="3867702" cy="3956427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32902" y="2002802"/>
            <a:ext cx="3126195" cy="3959848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82729" y="1649691"/>
            <a:ext cx="3489162" cy="4962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의상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3924" y="1609725"/>
            <a:ext cx="10972798" cy="4525963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ko-KR" altLang="en-US"/>
              <a:t>상의는 겨울 후드</a:t>
            </a:r>
            <a:r>
              <a:rPr lang="en-US" altLang="ko-KR"/>
              <a:t>,</a:t>
            </a:r>
            <a:r>
              <a:rPr lang="ko-KR" altLang="en-US"/>
              <a:t> 하의는 체육복 바지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옷에 신경쓰지 않았다는 느낌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상의와 하의 색을 통일하거나</a:t>
            </a:r>
            <a:r>
              <a:rPr lang="en-US" altLang="ko-KR"/>
              <a:t>,</a:t>
            </a:r>
            <a:r>
              <a:rPr lang="ko-KR" altLang="en-US"/>
              <a:t> 둘 다 단조로운 색으로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상의는 지퍼 없게</a:t>
            </a:r>
            <a:r>
              <a:rPr lang="en-US" altLang="ko-KR"/>
              <a:t>.</a:t>
            </a:r>
            <a:r>
              <a:rPr lang="ko-KR" altLang="en-US"/>
              <a:t> 후드는 작고</a:t>
            </a:r>
            <a:r>
              <a:rPr lang="en-US" altLang="ko-KR"/>
              <a:t>,</a:t>
            </a:r>
            <a:r>
              <a:rPr lang="ko-KR" altLang="en-US"/>
              <a:t> 털이 달리지 않게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배에는 양손을 넣을 수 있는 앞주머니 있도록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하의는 화려한 무늬만 없게</a:t>
            </a:r>
            <a:r>
              <a:rPr lang="en-US" altLang="ko-KR"/>
              <a:t>.</a:t>
            </a:r>
            <a:r>
              <a:rPr lang="ko-KR" altLang="en-US"/>
              <a:t> 한눈에 체육복을 알게끔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 체육복 너무 쫙 붙지 않게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신발은 흔하게 볼 수 있는 운동화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위에 적어둔 색은 아무렇게나 변경 가능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따로 논다는 느낌의 장신구도 좋음</a:t>
            </a:r>
            <a:r>
              <a:rPr lang="en-US" altLang="ko-KR"/>
              <a:t>.</a:t>
            </a:r>
            <a:r>
              <a:rPr lang="ko-KR" altLang="en-US"/>
              <a:t> 이어폰이나 헤드셋 같은 종류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304</ep:Words>
  <ep:PresentationFormat>화면 슬라이드 쇼(4:3)</ep:PresentationFormat>
  <ep:Paragraphs>71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한컴오피스</vt:lpstr>
      <vt:lpstr>한소원 히로인 설정</vt:lpstr>
      <vt:lpstr>기본 정보</vt:lpstr>
      <vt:lpstr>체형</vt:lpstr>
      <vt:lpstr>체형 예시</vt:lpstr>
      <vt:lpstr>헤어스타일</vt:lpstr>
      <vt:lpstr>기본 헤어스타일 예시</vt:lpstr>
      <vt:lpstr>얼굴</vt:lpstr>
      <vt:lpstr>얼굴 예시</vt:lpstr>
      <vt:lpstr>의상</vt:lpstr>
      <vt:lpstr>의상 예시</vt:lpstr>
      <vt:lpstr>의상 예시 2</vt:lpstr>
      <vt:lpstr>성격</vt:lpstr>
      <vt:lpstr>좋아하는 것</vt:lpstr>
      <vt:lpstr>싫어하는 것</vt:lpstr>
      <vt:lpstr>잘하는 것 / 못하는 것</vt:lpstr>
      <vt:lpstr>자주 애용하는 것</vt:lpstr>
      <vt:lpstr>전투 방식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2021-12-30T13:38:21.308</dcterms:created>
  <dc:creator>이윤제</dc:creator>
  <cp:lastModifiedBy>이윤제</cp:lastModifiedBy>
  <dcterms:modified xsi:type="dcterms:W3CDTF">2021-12-31T07:49:54.506</dcterms:modified>
  <cp:revision>58</cp:revision>
  <cp:version>1000.0100.01</cp:version>
</cp:coreProperties>
</file>