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presProps" Target="presProps.xml"  /><Relationship Id="rId2" Type="http://schemas.openxmlformats.org/officeDocument/2006/relationships/slide" Target="slides/slide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jpeg"  /><Relationship Id="rId3" Type="http://schemas.openxmlformats.org/officeDocument/2006/relationships/image" Target="../media/image11.jpeg"  /><Relationship Id="rId4" Type="http://schemas.openxmlformats.org/officeDocument/2006/relationships/image" Target="../media/image12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Relationship Id="rId3" Type="http://schemas.openxmlformats.org/officeDocument/2006/relationships/image" Target="../media/image5.jpeg"  /><Relationship Id="rId4" Type="http://schemas.openxmlformats.org/officeDocument/2006/relationships/image" Target="../media/image6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jpeg"  /><Relationship Id="rId4" Type="http://schemas.openxmlformats.org/officeDocument/2006/relationships/image" Target="../media/image9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도래솔 선생님 설정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학교 의상 예시</a:t>
            </a:r>
            <a:endParaRPr lang="ko-KR" altLang="en-US"/>
          </a:p>
        </p:txBody>
      </p:sp>
      <p:pic>
        <p:nvPicPr>
          <p:cNvPr id="6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4342425" y="1762108"/>
            <a:ext cx="3919571" cy="4525963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8017" y="2070991"/>
            <a:ext cx="3908196" cy="3908196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397475" y="1909083"/>
            <a:ext cx="1942555" cy="43789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성격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희망적이고 열정적임</a:t>
            </a:r>
            <a:r>
              <a:rPr lang="en-US" altLang="ko-KR"/>
              <a:t>.</a:t>
            </a:r>
            <a:r>
              <a:rPr lang="ko-KR" altLang="en-US"/>
              <a:t> 약간 바보끼와 허당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아자아자 파이팅이라 외치는 게 어울리는 사람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크게 도움은 안 되지만 열심인 사람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실수를 저질러도 남들이 화나지 않는 성격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선생님이지만 학생들 사이에서 친구처럼 대해짐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과거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2000"/>
              <a:t>부부싸움과 왕따</a:t>
            </a:r>
            <a:r>
              <a:rPr lang="en-US" altLang="ko-KR" sz="2000"/>
              <a:t>,</a:t>
            </a:r>
            <a:r>
              <a:rPr lang="ko-KR" altLang="en-US" sz="2000"/>
              <a:t> 가난으로 점칠된 학교시절을 보냄</a:t>
            </a:r>
            <a:r>
              <a:rPr lang="en-US" altLang="ko-KR" sz="2000"/>
              <a:t>.</a:t>
            </a:r>
            <a:r>
              <a:rPr lang="ko-KR" altLang="en-US" sz="2000"/>
              <a:t> 하루하루가 괴롭고</a:t>
            </a:r>
            <a:r>
              <a:rPr lang="en-US" altLang="ko-KR" sz="2000"/>
              <a:t>,</a:t>
            </a:r>
            <a:r>
              <a:rPr lang="ko-KR" altLang="en-US" sz="2000"/>
              <a:t> 사는 것이 지옥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이 때</a:t>
            </a:r>
            <a:r>
              <a:rPr lang="en-US" altLang="ko-KR" sz="2000"/>
              <a:t>,</a:t>
            </a:r>
            <a:r>
              <a:rPr lang="ko-KR" altLang="en-US" sz="2000"/>
              <a:t> 미지를 만나지만 정신병으로 생각하고 피해다님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자신의 문제를 상담하자</a:t>
            </a:r>
            <a:r>
              <a:rPr lang="en-US" altLang="ko-KR" sz="2000"/>
              <a:t>,</a:t>
            </a:r>
            <a:r>
              <a:rPr lang="ko-KR" altLang="en-US" sz="2000"/>
              <a:t> 담임은 그녀에게 시간이 해결해줄거라고 말함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지금 괴로운 것도 시간이 지나면 언젠가 나아질 거라며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그 말을 믿고</a:t>
            </a:r>
            <a:r>
              <a:rPr lang="en-US" altLang="ko-KR" sz="2000"/>
              <a:t>,</a:t>
            </a:r>
            <a:r>
              <a:rPr lang="ko-KR" altLang="en-US" sz="2000"/>
              <a:t> 괴로움에서 눈돌리고 버티며 꾸역꾸역 살아왔지만 상황은 악화됨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부모는 이혼하고</a:t>
            </a:r>
            <a:r>
              <a:rPr lang="en-US" altLang="ko-KR" sz="2000"/>
              <a:t>,</a:t>
            </a:r>
            <a:r>
              <a:rPr lang="ko-KR" altLang="en-US" sz="2000"/>
              <a:t> 자기 명의로 빚이 생기고</a:t>
            </a:r>
            <a:r>
              <a:rPr lang="en-US" altLang="ko-KR" sz="2000"/>
              <a:t>,</a:t>
            </a:r>
            <a:r>
              <a:rPr lang="ko-KR" altLang="en-US" sz="2000"/>
              <a:t> 따돌림은 다른 선생들도 눈감아버림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그리고 자기 인생은 돌이킬 수 없이 망했다고 믿기 시작함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대학생활도 우울함과 무기력함에 빠져 하루하루를 살아가던 선생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그녀는 교생 시절</a:t>
            </a:r>
            <a:r>
              <a:rPr lang="en-US" altLang="ko-KR" sz="2000"/>
              <a:t>,</a:t>
            </a:r>
            <a:r>
              <a:rPr lang="ko-KR" altLang="en-US" sz="2000"/>
              <a:t> 자기에게 상담 온 학생을 바쁘다는 이유로 거절함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endParaRPr lang="ko-KR" altLang="en-US" sz="2000"/>
          </a:p>
          <a:p>
            <a:pPr>
              <a:defRPr/>
            </a:pPr>
            <a:r>
              <a:rPr lang="ko-KR" altLang="en-US" sz="2000"/>
              <a:t>그날 밤</a:t>
            </a:r>
            <a:r>
              <a:rPr lang="en-US" altLang="ko-KR" sz="2000"/>
              <a:t>,</a:t>
            </a:r>
            <a:r>
              <a:rPr lang="ko-KR" altLang="en-US" sz="2000"/>
              <a:t> 그 학생은 옥상에서 뛰어내려 식물인간이 됨</a:t>
            </a:r>
            <a:r>
              <a:rPr lang="en-US" altLang="ko-KR" sz="2000"/>
              <a:t>.</a:t>
            </a:r>
            <a:r>
              <a:rPr lang="ko-KR" altLang="en-US" sz="2000"/>
              <a:t>  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과거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000"/>
              <a:t>병문안에 간 선생은 산소호흡기를 꽂은 채로</a:t>
            </a:r>
            <a:r>
              <a:rPr lang="en-US" altLang="ko-KR" sz="2000"/>
              <a:t>,</a:t>
            </a:r>
            <a:r>
              <a:rPr lang="ko-KR" altLang="en-US" sz="2000"/>
              <a:t> 붕대를 감은 학생을 보며 깨달음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난 쟤보다 행복하구나</a:t>
            </a:r>
            <a:r>
              <a:rPr lang="en-US" altLang="ko-KR" sz="2000"/>
              <a:t>.</a:t>
            </a:r>
            <a:r>
              <a:rPr lang="ko-KR" altLang="en-US" sz="2000"/>
              <a:t> 내 인생은 저 애보다는 망하지 않았어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그제야 자기 삶의 기쁨</a:t>
            </a:r>
            <a:r>
              <a:rPr lang="en-US" altLang="ko-KR" sz="2000"/>
              <a:t>,</a:t>
            </a:r>
            <a:r>
              <a:rPr lang="ko-KR" altLang="en-US" sz="2000"/>
              <a:t> 행복을 깨달은 선생은 살아갈 의지를 얻음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그 이후로 누구보다 의욕적이고 열정적으로 바뀜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남의 인생을 망치고</a:t>
            </a:r>
            <a:r>
              <a:rPr lang="en-US" altLang="ko-KR" sz="2000"/>
              <a:t>,</a:t>
            </a:r>
            <a:r>
              <a:rPr lang="ko-KR" altLang="en-US" sz="2000"/>
              <a:t> 자기보다 아래라고 믿으며 위안을 얻으려고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학생회 멤버를 도와주는 이유 역시 자기 삶의 행복을 느끼기 위해서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좋아하는 것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누군가의 인생을 망치는 것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자기보다 아래의 인생을 사는 사람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그 외엔 없음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싫어하는 것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자기보다 위의 인생을 사는 사람들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떠들썩하게 웃으면서 행복해하는 모습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자신이 갖지 못한 것을 자랑하는 행동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잘하는 것</a:t>
            </a:r>
            <a:r>
              <a:rPr lang="en-US" altLang="ko-KR"/>
              <a:t>/</a:t>
            </a:r>
            <a:r>
              <a:rPr lang="ko-KR" altLang="en-US"/>
              <a:t> 못하는 것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잘하는 것</a:t>
            </a:r>
            <a:endParaRPr lang="ko-KR" altLang="en-US"/>
          </a:p>
          <a:p>
            <a:pPr>
              <a:defRPr/>
            </a:pPr>
            <a:r>
              <a:rPr lang="ko-KR" altLang="en-US"/>
              <a:t>잘못된 길로 지도하기</a:t>
            </a:r>
            <a:r>
              <a:rPr lang="en-US" altLang="ko-KR"/>
              <a:t>.</a:t>
            </a:r>
            <a:r>
              <a:rPr lang="ko-KR" altLang="en-US"/>
              <a:t> 같은 편인척 말해주기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미소짓기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못하는 것 </a:t>
            </a:r>
            <a:endParaRPr lang="ko-KR" altLang="en-US"/>
          </a:p>
          <a:p>
            <a:pPr>
              <a:defRPr/>
            </a:pPr>
            <a:r>
              <a:rPr lang="ko-KR" altLang="en-US"/>
              <a:t>일상의 행복을 느끼기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도래솔 컨셉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타인의 불행을 통해서만 행복을 느낄 수 있는 사람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인생을 비교하고 상대적으로 평가하는 사람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열정적으로 이기적이며</a:t>
            </a:r>
            <a:r>
              <a:rPr lang="en-US" altLang="ko-KR"/>
              <a:t>,</a:t>
            </a:r>
            <a:r>
              <a:rPr lang="ko-KR" altLang="en-US"/>
              <a:t> 순수하게 악함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기본 정보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나이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26</a:t>
            </a:r>
            <a:r>
              <a:rPr lang="ko-KR" altLang="en-US"/>
              <a:t>세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생일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월 </a:t>
            </a:r>
            <a:r>
              <a:rPr lang="en-US" altLang="ko-KR"/>
              <a:t>1</a:t>
            </a:r>
            <a:r>
              <a:rPr lang="ko-KR" altLang="en-US"/>
              <a:t>일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키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166cm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몸무게 </a:t>
            </a:r>
            <a:r>
              <a:rPr lang="en-US" altLang="ko-KR"/>
              <a:t>: 52kg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체형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마른 몸매</a:t>
            </a:r>
            <a:r>
              <a:rPr lang="en-US" altLang="ko-KR"/>
              <a:t>.</a:t>
            </a:r>
            <a:r>
              <a:rPr lang="ko-KR" altLang="en-US"/>
              <a:t>  체형 관리가 아니라 안먹어서 빠진 느낌으로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가슴 볼륨감은 거의 없게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체형 예시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09599" y="1757313"/>
            <a:ext cx="3112979" cy="4525963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35593" y="1673085"/>
            <a:ext cx="3520814" cy="4694418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81681" y="1757314"/>
            <a:ext cx="3872844" cy="45259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헤어스타일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살짝 빛바랜 회색 생머리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머리길이는 어깨정도 오게</a:t>
            </a:r>
            <a:r>
              <a:rPr lang="en-US" altLang="ko-KR"/>
              <a:t>.</a:t>
            </a:r>
            <a:r>
              <a:rPr lang="ko-KR" altLang="en-US"/>
              <a:t> 깔끔한 느낌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한쪽 눈 가리기</a:t>
            </a:r>
            <a:r>
              <a:rPr lang="en-US" altLang="ko-KR"/>
              <a:t>?</a:t>
            </a:r>
            <a:r>
              <a:rPr lang="ko-KR" altLang="en-US"/>
              <a:t> 수상해보이면 빼기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선생님다운 머리스타일이면 좋을듯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헤어스타일 예시</a:t>
            </a:r>
            <a:endParaRPr lang="ko-KR" altLang="en-US"/>
          </a:p>
        </p:txBody>
      </p:sp>
      <p:pic>
        <p:nvPicPr>
          <p:cNvPr id="6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39047" y="2287571"/>
            <a:ext cx="3985885" cy="3985885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45377" y="1855510"/>
            <a:ext cx="2501244" cy="5002490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97712" y="1703027"/>
            <a:ext cx="4223174" cy="50787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얼굴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/>
              <a:t>첫인상은 막 학교에 들어온 귀여운 선생님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양눈은 쳐진 편으로</a:t>
            </a:r>
            <a:r>
              <a:rPr lang="en-US" altLang="ko-KR"/>
              <a:t>.</a:t>
            </a:r>
            <a:r>
              <a:rPr lang="ko-KR" altLang="en-US"/>
              <a:t> 눈매가 연하게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입은 살짝 벌어진 느낌으로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말랐지만 볼은 너무 핼쭉하지 않게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안경은 자유롭게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얼굴 예시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39461" y="2169803"/>
            <a:ext cx="3910456" cy="3715623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01073" y="1679148"/>
            <a:ext cx="2789853" cy="4648593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86312" y="1683517"/>
            <a:ext cx="3296085" cy="46881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학교 의상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위는 밝은색 블라우스</a:t>
            </a:r>
            <a:r>
              <a:rPr lang="en-US" altLang="ko-KR"/>
              <a:t>,</a:t>
            </a:r>
            <a:r>
              <a:rPr lang="ko-KR" altLang="en-US"/>
              <a:t> 아래는 검은 치마</a:t>
            </a:r>
            <a:r>
              <a:rPr lang="en-US" altLang="ko-KR"/>
              <a:t>.</a:t>
            </a:r>
            <a:r>
              <a:rPr lang="ko-KR" altLang="en-US"/>
              <a:t>  치마길이는 길게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단정한 느낌이 들게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의지가 있는 선생님</a:t>
            </a:r>
            <a:r>
              <a:rPr lang="en-US" altLang="ko-KR"/>
              <a:t>,</a:t>
            </a:r>
            <a:r>
              <a:rPr lang="ko-KR" altLang="en-US"/>
              <a:t> 막 부임한 선생님이란 느낌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위에 적어둔 것 전부 자유롭게 변경 가능</a:t>
            </a:r>
            <a:r>
              <a:rPr lang="en-US" altLang="ko-KR"/>
              <a:t>.</a:t>
            </a:r>
            <a:r>
              <a:rPr lang="ko-KR" altLang="en-US"/>
              <a:t> </a:t>
            </a:r>
            <a:br>
              <a:rPr lang="ko-KR" altLang="en-US"/>
            </a:b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357</ep:Words>
  <ep:PresentationFormat>화면 슬라이드 쇼(4:3)</ep:PresentationFormat>
  <ep:Paragraphs>61</ep:Paragraphs>
  <ep:Slides>17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한컴오피스</vt:lpstr>
      <vt:lpstr>도래솔 선생님 설정</vt:lpstr>
      <vt:lpstr>기본 정보</vt:lpstr>
      <vt:lpstr>체형</vt:lpstr>
      <vt:lpstr>체형 예시</vt:lpstr>
      <vt:lpstr>헤어스타일</vt:lpstr>
      <vt:lpstr>헤어스타일 예시</vt:lpstr>
      <vt:lpstr>얼굴</vt:lpstr>
      <vt:lpstr>얼굴 예시</vt:lpstr>
      <vt:lpstr>학교 의상</vt:lpstr>
      <vt:lpstr>학교 의상 예시</vt:lpstr>
      <vt:lpstr>성격</vt:lpstr>
      <vt:lpstr>과거</vt:lpstr>
      <vt:lpstr>과거</vt:lpstr>
      <vt:lpstr>좋아하는 것</vt:lpstr>
      <vt:lpstr>싫어하는 것</vt:lpstr>
      <vt:lpstr>잘하는 것/ 못하는 것</vt:lpstr>
      <vt:lpstr>도래솔 컨셉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2022-02-07T11:28:20.663</dcterms:created>
  <dc:creator>이윤제</dc:creator>
  <cp:lastModifiedBy>이윤제</cp:lastModifiedBy>
  <dcterms:modified xsi:type="dcterms:W3CDTF">2022-02-08T07:12:41.905</dcterms:modified>
  <cp:revision>217</cp:revision>
  <cp:version>1000.0100.01</cp:version>
</cp:coreProperties>
</file>