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미지의 밤 메인스토리 설정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위기</a:t>
            </a:r>
            <a:r>
              <a:rPr lang="en-US" altLang="ko-KR"/>
              <a:t>(2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000"/>
              <a:t>왕따를 당하고 있던 남자애는 </a:t>
            </a:r>
            <a:r>
              <a:rPr lang="en-US" altLang="ko-KR" sz="2000"/>
              <a:t>1</a:t>
            </a:r>
            <a:r>
              <a:rPr lang="ko-KR" altLang="en-US" sz="2000"/>
              <a:t>년간 이어진 괴롭힘 끝에 자길 괴롭히는 남자애를 죽이려 했었다</a:t>
            </a:r>
            <a:r>
              <a:rPr lang="en-US" altLang="ko-KR" sz="2000"/>
              <a:t>.</a:t>
            </a:r>
            <a:r>
              <a:rPr lang="ko-KR" altLang="en-US" sz="2000"/>
              <a:t> 기회를 노리기 위해 밤에 골목에 숨어있었고</a:t>
            </a:r>
            <a:r>
              <a:rPr lang="en-US" altLang="ko-KR" sz="2000"/>
              <a:t>,</a:t>
            </a:r>
            <a:r>
              <a:rPr lang="ko-KR" altLang="en-US" sz="2000"/>
              <a:t> 학생회와 자꾸 마주치게 된 이유가 그 때문이었다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빨리 </a:t>
            </a:r>
            <a:r>
              <a:rPr lang="en-US" altLang="ko-KR" sz="2000"/>
              <a:t>119</a:t>
            </a:r>
            <a:r>
              <a:rPr lang="ko-KR" altLang="en-US" sz="2000"/>
              <a:t>를 부르라고 하자</a:t>
            </a:r>
            <a:r>
              <a:rPr lang="en-US" altLang="ko-KR" sz="2000"/>
              <a:t>,</a:t>
            </a:r>
            <a:r>
              <a:rPr lang="ko-KR" altLang="en-US" sz="2000"/>
              <a:t> 남학생은 얘가 살아나면 자기를 죽일 거라고 외친다</a:t>
            </a:r>
            <a:r>
              <a:rPr lang="en-US" altLang="ko-KR" sz="2000"/>
              <a:t>.</a:t>
            </a:r>
            <a:br>
              <a:rPr lang="ko-KR" altLang="en-US" sz="2000"/>
            </a:br>
            <a:r>
              <a:rPr lang="ko-KR" altLang="en-US" sz="2000"/>
              <a:t>남학생은 </a:t>
            </a:r>
            <a:r>
              <a:rPr lang="en-US" altLang="ko-KR" sz="2000"/>
              <a:t>1</a:t>
            </a:r>
            <a:r>
              <a:rPr lang="ko-KR" altLang="en-US" sz="2000"/>
              <a:t>년간 자길 괴롭힌 건 말하며</a:t>
            </a:r>
            <a:r>
              <a:rPr lang="en-US" altLang="ko-KR" sz="2000"/>
              <a:t>,</a:t>
            </a:r>
            <a:r>
              <a:rPr lang="ko-KR" altLang="en-US" sz="2000"/>
              <a:t> 반쯤 미쳐 분노와 억울함을 토한다</a:t>
            </a:r>
            <a:r>
              <a:rPr lang="en-US" altLang="ko-KR" sz="2000"/>
              <a:t>.</a:t>
            </a:r>
            <a:r>
              <a:rPr lang="ko-KR" altLang="en-US" sz="2000"/>
              <a:t> 그러던 도중</a:t>
            </a:r>
            <a:br>
              <a:rPr lang="ko-KR" altLang="en-US" sz="2000"/>
            </a:br>
            <a:r>
              <a:rPr lang="ko-KR" altLang="en-US" sz="2000"/>
              <a:t>남학생의 몸에서 미지가 솟아난다</a:t>
            </a:r>
            <a:r>
              <a:rPr lang="en-US" altLang="ko-KR" sz="2000"/>
              <a:t>.</a:t>
            </a:r>
            <a:r>
              <a:rPr lang="ko-KR" altLang="en-US" sz="2000"/>
              <a:t> 미지는 남학생의 몸과 하나되곤 학생회에게 덤벼든다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왕따를 쓰러뜨리고</a:t>
            </a:r>
            <a:r>
              <a:rPr lang="en-US" altLang="ko-KR" sz="2000"/>
              <a:t>,</a:t>
            </a:r>
            <a:r>
              <a:rPr lang="ko-KR" altLang="en-US" sz="2000"/>
              <a:t> 기절한 둘을 병원에 보낸 뒤</a:t>
            </a:r>
            <a:r>
              <a:rPr lang="en-US" altLang="ko-KR" sz="2000"/>
              <a:t>,</a:t>
            </a:r>
            <a:r>
              <a:rPr lang="ko-KR" altLang="en-US" sz="2000"/>
              <a:t> 학생회실로 돌아온다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학생회는 아무리 생각해도 어째서 미지가 몸에서 솟구친 건지</a:t>
            </a:r>
            <a:r>
              <a:rPr lang="en-US" altLang="ko-KR" sz="2000"/>
              <a:t>,</a:t>
            </a:r>
            <a:r>
              <a:rPr lang="ko-KR" altLang="en-US" sz="2000"/>
              <a:t> 왜 미지와 하나 되는 건지 아무것도 알 수 없었다</a:t>
            </a:r>
            <a:r>
              <a:rPr lang="en-US" altLang="ko-KR" sz="2000"/>
              <a:t>.</a:t>
            </a:r>
            <a:r>
              <a:rPr lang="ko-KR" altLang="en-US" sz="2000"/>
              <a:t> 결국 의문은 아무것도 해결되지 않는다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스트레스와 짜증으로 서로 다투기 시작하자</a:t>
            </a:r>
            <a:r>
              <a:rPr lang="en-US" altLang="ko-KR" sz="2000"/>
              <a:t>,</a:t>
            </a:r>
            <a:r>
              <a:rPr lang="ko-KR" altLang="en-US" sz="2000"/>
              <a:t> 선생님이 잠깐 머리를 식히자며 학생회를 해산시킨다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절정</a:t>
            </a:r>
            <a:r>
              <a:rPr lang="en-US" altLang="ko-KR"/>
              <a:t>(3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1800"/>
              <a:t>서로 냉랭해진 분위기의 학생회</a:t>
            </a:r>
            <a:r>
              <a:rPr lang="en-US" altLang="ko-KR" sz="1800"/>
              <a:t>.</a:t>
            </a:r>
            <a:r>
              <a:rPr lang="ko-KR" altLang="en-US" sz="1800"/>
              <a:t> 주인공은 지금 상황에 대해 위기감을 느끼기 시작한다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그래서 주인공은 지금 사태를 해결하기 위한 아이템을 조합해보려 한다</a:t>
            </a:r>
            <a:r>
              <a:rPr lang="en-US" altLang="ko-KR" sz="1800"/>
              <a:t>.</a:t>
            </a:r>
            <a:r>
              <a:rPr lang="ko-KR" altLang="en-US" sz="1800"/>
              <a:t> 그 아이템이 뭔지도 모르기에</a:t>
            </a:r>
            <a:r>
              <a:rPr lang="en-US" altLang="ko-KR" sz="1800"/>
              <a:t>,</a:t>
            </a:r>
            <a:br>
              <a:rPr lang="ko-KR" altLang="en-US" sz="1800"/>
            </a:br>
            <a:r>
              <a:rPr lang="ko-KR" altLang="en-US" sz="1800"/>
              <a:t>상상 속의 물건을 만들어내는 난이도라 주인공은 한참을 고생한다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en-US" altLang="ko-KR" sz="1800"/>
              <a:t>24</a:t>
            </a:r>
            <a:r>
              <a:rPr lang="ko-KR" altLang="en-US" sz="1800"/>
              <a:t>일 밤</a:t>
            </a:r>
            <a:r>
              <a:rPr lang="en-US" altLang="ko-KR" sz="1800"/>
              <a:t>.</a:t>
            </a:r>
            <a:r>
              <a:rPr lang="ko-KR" altLang="en-US" sz="1800"/>
              <a:t> 학생회실에서 히로인 </a:t>
            </a:r>
            <a:r>
              <a:rPr lang="en-US" altLang="ko-KR" sz="1800"/>
              <a:t>1(</a:t>
            </a:r>
            <a:r>
              <a:rPr lang="ko-KR" altLang="en-US" sz="1800"/>
              <a:t>가장 호감도 높은</a:t>
            </a:r>
            <a:r>
              <a:rPr lang="en-US" altLang="ko-KR" sz="1800"/>
              <a:t>),</a:t>
            </a:r>
            <a:r>
              <a:rPr lang="ko-KR" altLang="en-US" sz="1800"/>
              <a:t> 선생님과 있던 주인공은 결국 완성품을 만들어낸다</a:t>
            </a:r>
            <a:r>
              <a:rPr lang="en-US" altLang="ko-KR" sz="1800"/>
              <a:t>.</a:t>
            </a:r>
            <a:r>
              <a:rPr lang="ko-KR" altLang="en-US" sz="1800"/>
              <a:t>  조합된 아이템은 선생님의 능력과 똑같이 생긴 손거울이었다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주인공이 거울을 들여다보자</a:t>
            </a:r>
            <a:r>
              <a:rPr lang="en-US" altLang="ko-KR" sz="1800"/>
              <a:t>,</a:t>
            </a:r>
            <a:r>
              <a:rPr lang="ko-KR" altLang="en-US" sz="1800"/>
              <a:t> 비친 건 미지에 잠식된 괴물같은 자신의 모습이었다</a:t>
            </a:r>
            <a:r>
              <a:rPr lang="en-US" altLang="ko-KR" sz="1800"/>
              <a:t>.</a:t>
            </a:r>
            <a:r>
              <a:rPr lang="ko-KR" altLang="en-US" sz="1800"/>
              <a:t> 거울은 그걸 비추고 </a:t>
            </a:r>
            <a:br>
              <a:rPr lang="ko-KR" altLang="en-US" sz="1800"/>
            </a:br>
            <a:r>
              <a:rPr lang="ko-KR" altLang="en-US" sz="1800"/>
              <a:t>수많은 유리조각으로 갈라져 바닥으로 떨어진다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위화감을 느낀 주인공은 선생님에게 거울을 빌려달라고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도래솔은 왜 그러냐고 물으며 거절하지만</a:t>
            </a:r>
            <a:r>
              <a:rPr lang="en-US" altLang="ko-KR" sz="1800"/>
              <a:t>,</a:t>
            </a:r>
            <a:r>
              <a:rPr lang="ko-KR" altLang="en-US" sz="1800"/>
              <a:t> 히로인도 함께 집요하게 추궁한다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주인공은 선생님을 의심하며 몇 가지를 묻고</a:t>
            </a:r>
            <a:r>
              <a:rPr lang="en-US" altLang="ko-KR" sz="1800"/>
              <a:t>,</a:t>
            </a:r>
            <a:r>
              <a:rPr lang="ko-KR" altLang="en-US" sz="1800"/>
              <a:t> 도래솔은 결국 본모습을 드러낸다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절정</a:t>
            </a:r>
            <a:r>
              <a:rPr lang="en-US" altLang="ko-KR"/>
              <a:t>(3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선생은 이미 거대한 미지와 하나되어 있었다</a:t>
            </a:r>
            <a:r>
              <a:rPr lang="en-US" altLang="ko-KR" sz="1800"/>
              <a:t>.</a:t>
            </a:r>
            <a:r>
              <a:rPr lang="ko-KR" altLang="en-US" sz="1800"/>
              <a:t> 왜 내 인생은 이 모양인데 남들은 행복한 거지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그녀는 미지와 만난 순간</a:t>
            </a:r>
            <a:r>
              <a:rPr lang="en-US" altLang="ko-KR" sz="1800"/>
              <a:t>,</a:t>
            </a:r>
            <a:r>
              <a:rPr lang="ko-KR" altLang="en-US" sz="1800"/>
              <a:t> 동질감을 느끼며 미지가 어떤 존재인지 깨달았다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미지는 요괴가 아니라</a:t>
            </a:r>
            <a:r>
              <a:rPr lang="en-US" altLang="ko-KR" sz="1800"/>
              <a:t>,</a:t>
            </a:r>
            <a:r>
              <a:rPr lang="ko-KR" altLang="en-US" sz="1800"/>
              <a:t> 부정적인 감정의 덩어리였다</a:t>
            </a:r>
            <a:r>
              <a:rPr lang="en-US" altLang="ko-KR" sz="1800"/>
              <a:t>.</a:t>
            </a:r>
            <a:br>
              <a:rPr lang="en-US" altLang="ko-KR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하지만 그녀는 미지와 싸우지 않고 도망치며 피해다닌다</a:t>
            </a:r>
            <a:r>
              <a:rPr lang="en-US" altLang="ko-KR" sz="1800"/>
              <a:t>.</a:t>
            </a:r>
            <a:r>
              <a:rPr lang="ko-KR" altLang="en-US" sz="1800"/>
              <a:t> 자신의 망한 인생에 우울감을 느끼며 </a:t>
            </a:r>
            <a:br>
              <a:rPr lang="ko-KR" altLang="en-US" sz="1800"/>
            </a:br>
            <a:r>
              <a:rPr lang="ko-KR" altLang="en-US" sz="1800"/>
              <a:t>매일을 무기력하게 살아왔다</a:t>
            </a:r>
            <a:r>
              <a:rPr lang="en-US" altLang="ko-KR" sz="1800"/>
              <a:t>.</a:t>
            </a:r>
            <a:r>
              <a:rPr lang="ko-KR" altLang="en-US" sz="1800"/>
              <a:t> 그러던 도중 그녀는 타인의 인생을 망치는 것에서 삶의 행복을 느낀다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미지의 싹이 보이는 아이들을 개화시키며</a:t>
            </a:r>
            <a:r>
              <a:rPr lang="en-US" altLang="ko-KR" sz="1800"/>
              <a:t>,</a:t>
            </a:r>
            <a:r>
              <a:rPr lang="ko-KR" altLang="en-US" sz="1800"/>
              <a:t> 도래솔은 학생들을 망하는 식으로 이끈다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그러던 도중</a:t>
            </a:r>
            <a:r>
              <a:rPr lang="en-US" altLang="ko-KR" sz="1800"/>
              <a:t>,</a:t>
            </a:r>
            <a:r>
              <a:rPr lang="ko-KR" altLang="en-US" sz="1800"/>
              <a:t> 동아리 멤버들의 소식을 접한다</a:t>
            </a:r>
            <a:r>
              <a:rPr lang="en-US" altLang="ko-KR" sz="1800"/>
              <a:t>.</a:t>
            </a:r>
            <a:r>
              <a:rPr lang="ko-KR" altLang="en-US" sz="1800"/>
              <a:t> 선생은 자신의 행복을 위해 학생회를 잘못된 길로 이끈다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en-US" altLang="ko-KR" sz="1800"/>
              <a:t>1</a:t>
            </a:r>
            <a:r>
              <a:rPr lang="ko-KR" altLang="en-US" sz="1800"/>
              <a:t>주차엔 미지가 가득한 곳으로 학생회를 밀어넣고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r>
              <a:rPr lang="en-US" altLang="ko-KR" sz="1800"/>
              <a:t>2</a:t>
            </a:r>
            <a:r>
              <a:rPr lang="ko-KR" altLang="en-US" sz="1800"/>
              <a:t>주차엔 남학생을 자극해 그의 미지가 </a:t>
            </a:r>
            <a:br>
              <a:rPr lang="ko-KR" altLang="en-US" sz="1800"/>
            </a:br>
            <a:r>
              <a:rPr lang="ko-KR" altLang="en-US" sz="1800"/>
              <a:t>폭주하고</a:t>
            </a:r>
            <a:r>
              <a:rPr lang="en-US" altLang="ko-KR" sz="1800"/>
              <a:t>,</a:t>
            </a:r>
            <a:r>
              <a:rPr lang="ko-KR" altLang="en-US" sz="1800"/>
              <a:t> 범행을 저지르게끔 유도한다</a:t>
            </a:r>
            <a:r>
              <a:rPr lang="en-US" altLang="ko-KR" sz="1800"/>
              <a:t>.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절정</a:t>
            </a:r>
            <a:r>
              <a:rPr lang="en-US" altLang="ko-KR"/>
              <a:t>(3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주인공과 히로인은 도래솔을 설득하려 들지만</a:t>
            </a:r>
            <a:r>
              <a:rPr lang="en-US" altLang="ko-KR" sz="2000"/>
              <a:t>,</a:t>
            </a:r>
            <a:r>
              <a:rPr lang="ko-KR" altLang="en-US" sz="2000"/>
              <a:t> 선생은 웃는다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너네도 행복하기 위해 살아가는거 아니냐고</a:t>
            </a:r>
            <a:r>
              <a:rPr lang="en-US" altLang="ko-KR" sz="2000"/>
              <a:t>.</a:t>
            </a:r>
            <a:r>
              <a:rPr lang="ko-KR" altLang="en-US" sz="2000"/>
              <a:t> 나도 행복하고 싶다고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이게 내가 살아가는 이유라면서 그녀의 미지</a:t>
            </a:r>
            <a:r>
              <a:rPr lang="en-US" altLang="ko-KR" sz="2000"/>
              <a:t>,</a:t>
            </a:r>
            <a:r>
              <a:rPr lang="ko-KR" altLang="en-US" sz="2000"/>
              <a:t> 손거울이 깨진다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날카롭게 깨진 수많은 유리조각이 떠오른다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도래솔은 스스로의 의지로 미지를 꺼내곤 완전한 미지로 변해버린다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주인공과 히로인은 도래솔을 쓰러뜨린다</a:t>
            </a:r>
            <a:r>
              <a:rPr lang="en-US" altLang="ko-KR" sz="2000"/>
              <a:t>.</a:t>
            </a:r>
            <a:r>
              <a:rPr lang="ko-KR" altLang="en-US" sz="2000"/>
              <a:t> 하지만 히로인의 상태가 악화한다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선생의 미지가 쓰러졌기 때문에 그걸 먹고 성장한 히로인의 미지가 더 강해진 것</a:t>
            </a:r>
            <a:r>
              <a:rPr lang="en-US" altLang="ko-KR" sz="2000"/>
              <a:t>.</a:t>
            </a:r>
            <a:r>
              <a:rPr lang="ko-KR" altLang="en-US" sz="2000"/>
              <a:t>  </a:t>
            </a:r>
            <a:br>
              <a:rPr lang="ko-KR" altLang="en-US" sz="2000"/>
            </a:br>
            <a:r>
              <a:rPr lang="ko-KR" altLang="en-US" sz="2000"/>
              <a:t>커진 미지는 히로인을 공황에 빠지게 만든다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endParaRPr lang="ko-KR" altLang="en-US" sz="2000"/>
          </a:p>
          <a:p>
            <a:pPr>
              <a:defRPr/>
            </a:pPr>
            <a:r>
              <a:rPr lang="ko-KR" altLang="en-US" sz="2000"/>
              <a:t>온갖 부정적인 생각에 사로잡힌 히로인은 두려움에 떨며 학생회실을 뛰쳐나간다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주인공이 뒤늦게 히로인을 쫓아가지만</a:t>
            </a:r>
            <a:r>
              <a:rPr lang="en-US" altLang="ko-KR" sz="2000"/>
              <a:t>,</a:t>
            </a:r>
            <a:r>
              <a:rPr lang="ko-KR" altLang="en-US" sz="2000"/>
              <a:t> 사라진 히로인을 찾지 못한다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연락조차 받지 않는 히로인을 걱정하며 하루가 지난다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결말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다음날</a:t>
            </a:r>
            <a:r>
              <a:rPr lang="en-US" altLang="ko-KR" sz="2000"/>
              <a:t>,</a:t>
            </a:r>
            <a:r>
              <a:rPr lang="ko-KR" altLang="en-US" sz="2000"/>
              <a:t> 크리스마스 밤</a:t>
            </a:r>
            <a:r>
              <a:rPr lang="en-US" altLang="ko-KR" sz="2000"/>
              <a:t>.</a:t>
            </a:r>
            <a:r>
              <a:rPr lang="ko-KR" altLang="en-US" sz="2000"/>
              <a:t> 주인공에게 히로인의 연락이 온다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용기를 내고</a:t>
            </a:r>
            <a:r>
              <a:rPr lang="en-US" altLang="ko-KR" sz="2000"/>
              <a:t>,</a:t>
            </a:r>
            <a:r>
              <a:rPr lang="ko-KR" altLang="en-US" sz="2000"/>
              <a:t> 주인공에게 다가가려던 히로인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하지만 마음이 무너지고</a:t>
            </a:r>
            <a:r>
              <a:rPr lang="en-US" altLang="ko-KR" sz="2000"/>
              <a:t>,</a:t>
            </a:r>
            <a:r>
              <a:rPr lang="ko-KR" altLang="en-US" sz="2000"/>
              <a:t> 미지가 히로인을 삼켜버린다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그러나 주인공은 포기하지 않고</a:t>
            </a:r>
            <a:r>
              <a:rPr lang="en-US" altLang="ko-KR" sz="2000"/>
              <a:t>,</a:t>
            </a:r>
            <a:r>
              <a:rPr lang="ko-KR" altLang="en-US" sz="2000"/>
              <a:t> 미지로 변한 히로인에게 다가오고  </a:t>
            </a:r>
            <a:br>
              <a:rPr lang="ko-KR" altLang="en-US" sz="2000"/>
            </a:br>
            <a:r>
              <a:rPr lang="ko-KR" altLang="en-US" sz="2000"/>
              <a:t>히로인도 주인공의 마음을 받아들이며 스스로 미지에서 벗어난다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 히로인은 주인공과 이어지며 주인공이 가졌던 미지</a:t>
            </a:r>
            <a:r>
              <a:rPr lang="en-US" altLang="ko-KR" sz="2000"/>
              <a:t>(</a:t>
            </a:r>
            <a:r>
              <a:rPr lang="ko-KR" altLang="en-US" sz="2000"/>
              <a:t>외로움</a:t>
            </a:r>
            <a:r>
              <a:rPr lang="en-US" altLang="ko-KR" sz="2000"/>
              <a:t>)</a:t>
            </a:r>
            <a:r>
              <a:rPr lang="ko-KR" altLang="en-US" sz="2000"/>
              <a:t>도 해결된다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히로인 엔딩으로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스토리 한 줄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945"/>
              <a:t>발단 </a:t>
            </a:r>
            <a:r>
              <a:rPr lang="en-US" altLang="ko-KR" sz="1945"/>
              <a:t>:</a:t>
            </a:r>
            <a:r>
              <a:rPr lang="ko-KR" altLang="en-US" sz="1945"/>
              <a:t> 주인공은 평생 홀로 살아온 외로운 학생이다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endParaRPr lang="ko-KR" altLang="en-US" sz="1945"/>
          </a:p>
          <a:p>
            <a:pPr>
              <a:defRPr/>
            </a:pPr>
            <a:endParaRPr lang="ko-KR" altLang="en-US" sz="1945"/>
          </a:p>
          <a:p>
            <a:pPr>
              <a:defRPr/>
            </a:pPr>
            <a:r>
              <a:rPr lang="ko-KR" altLang="en-US" sz="1945"/>
              <a:t>전개 </a:t>
            </a:r>
            <a:r>
              <a:rPr lang="en-US" altLang="ko-KR" sz="1945"/>
              <a:t>:</a:t>
            </a:r>
            <a:r>
              <a:rPr lang="ko-KR" altLang="en-US" sz="1945"/>
              <a:t> 그런데 학생회와 만나 미지를 알게 되고</a:t>
            </a:r>
            <a:r>
              <a:rPr lang="en-US" altLang="ko-KR" sz="1945"/>
              <a:t>,</a:t>
            </a:r>
            <a:r>
              <a:rPr lang="ko-KR" altLang="en-US" sz="1945"/>
              <a:t> </a:t>
            </a:r>
            <a:endParaRPr lang="ko-KR" altLang="en-US" sz="1945"/>
          </a:p>
          <a:p>
            <a:pPr marL="0" indent="0">
              <a:buNone/>
              <a:defRPr/>
            </a:pPr>
            <a:r>
              <a:rPr lang="ko-KR" altLang="en-US" sz="1945"/>
              <a:t>               밤에는 미지와 싸우는 특별한 삶을 살게 된다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endParaRPr lang="ko-KR" altLang="en-US" sz="1945"/>
          </a:p>
          <a:p>
            <a:pPr>
              <a:defRPr/>
            </a:pPr>
            <a:endParaRPr lang="ko-KR" altLang="en-US" sz="1945"/>
          </a:p>
          <a:p>
            <a:pPr>
              <a:defRPr/>
            </a:pPr>
            <a:r>
              <a:rPr lang="ko-KR" altLang="en-US" sz="1945"/>
              <a:t>위기 </a:t>
            </a:r>
            <a:r>
              <a:rPr lang="en-US" altLang="ko-KR" sz="1945"/>
              <a:t>:</a:t>
            </a:r>
            <a:r>
              <a:rPr lang="ko-KR" altLang="en-US" sz="1945"/>
              <a:t> 하지만 미지에 대해 잘못 알고 있던 학생회는 </a:t>
            </a:r>
            <a:endParaRPr lang="ko-KR" altLang="en-US" sz="1945"/>
          </a:p>
          <a:p>
            <a:pPr marL="0" indent="0">
              <a:buNone/>
              <a:defRPr/>
            </a:pPr>
            <a:r>
              <a:rPr lang="ko-KR" altLang="en-US" sz="1945"/>
              <a:t>                사실 미지와 싸우며 상황을 악화시키고 있었다</a:t>
            </a:r>
            <a:r>
              <a:rPr lang="en-US" altLang="ko-KR" sz="1945"/>
              <a:t>.</a:t>
            </a:r>
            <a:r>
              <a:rPr lang="ko-KR" altLang="en-US" sz="1945"/>
              <a:t>  </a:t>
            </a:r>
            <a:endParaRPr lang="ko-KR" altLang="en-US" sz="1945"/>
          </a:p>
          <a:p>
            <a:pPr marL="0" indent="0">
              <a:buNone/>
              <a:defRPr/>
            </a:pPr>
            <a:endParaRPr lang="ko-KR" altLang="en-US" sz="1945"/>
          </a:p>
          <a:p>
            <a:pPr marL="0" indent="0">
              <a:buNone/>
              <a:defRPr/>
            </a:pPr>
            <a:r>
              <a:rPr lang="ko-KR" altLang="en-US" sz="1945"/>
              <a:t>    절정 </a:t>
            </a:r>
            <a:r>
              <a:rPr lang="en-US" altLang="ko-KR" sz="1945"/>
              <a:t>:</a:t>
            </a:r>
            <a:r>
              <a:rPr lang="ko-KR" altLang="en-US" sz="1945"/>
              <a:t> 선생에게 속았다는 걸 깨달은 주인공과 히로인은  선생을 쓰러뜨리지만</a:t>
            </a:r>
            <a:r>
              <a:rPr lang="en-US" altLang="ko-KR" sz="1945"/>
              <a:t>,</a:t>
            </a:r>
            <a:br>
              <a:rPr lang="ko-KR" altLang="en-US" sz="1945"/>
            </a:br>
            <a:r>
              <a:rPr lang="ko-KR" altLang="en-US" sz="1945"/>
              <a:t>                히로인은 미지에 삼켜지고 만다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                주인공은 히로인의 마음을 이해하고</a:t>
            </a:r>
            <a:r>
              <a:rPr lang="en-US" altLang="ko-KR" sz="1945"/>
              <a:t>,</a:t>
            </a:r>
            <a:r>
              <a:rPr lang="ko-KR" altLang="en-US" sz="1945"/>
              <a:t> 그녀는 스스로 미지에서 벗어난다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endParaRPr lang="ko-KR" altLang="en-US" sz="1945"/>
          </a:p>
          <a:p>
            <a:pPr marL="0" indent="0">
              <a:buNone/>
              <a:defRPr/>
            </a:pPr>
            <a:r>
              <a:rPr lang="ko-KR" altLang="en-US" sz="1945"/>
              <a:t>    </a:t>
            </a:r>
            <a:endParaRPr lang="ko-KR" altLang="en-US" sz="1945"/>
          </a:p>
          <a:p>
            <a:pPr marL="0" indent="0">
              <a:buNone/>
              <a:defRPr/>
            </a:pPr>
            <a:r>
              <a:rPr lang="ko-KR" altLang="en-US" sz="1945"/>
              <a:t>     결말 </a:t>
            </a:r>
            <a:r>
              <a:rPr lang="en-US" altLang="ko-KR" sz="1945"/>
              <a:t>:</a:t>
            </a:r>
            <a:r>
              <a:rPr lang="ko-KR" altLang="en-US" sz="1945"/>
              <a:t> 주인공은 히로인과 이어지고</a:t>
            </a:r>
            <a:r>
              <a:rPr lang="en-US" altLang="ko-KR" sz="1945"/>
              <a:t>,</a:t>
            </a:r>
            <a:r>
              <a:rPr lang="ko-KR" altLang="en-US" sz="1945"/>
              <a:t> 더는 미지와 만나지 않게 된다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endParaRPr lang="ko-KR" altLang="en-US" sz="1945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윗 내용은 대략적인 스토리 방향으로 </a:t>
            </a:r>
            <a:br>
              <a:rPr lang="ko-KR" altLang="en-US"/>
            </a:br>
            <a:r>
              <a:rPr lang="ko-KR" altLang="en-US"/>
              <a:t>구체적인 퀘스트 내용과 보스</a:t>
            </a:r>
            <a:r>
              <a:rPr lang="en-US" altLang="ko-KR"/>
              <a:t>,</a:t>
            </a:r>
            <a:r>
              <a:rPr lang="ko-KR" altLang="en-US"/>
              <a:t> 이야기는 변경될 수 있음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글월 고등학교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평범한 인문계 고등학교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수업용 교실 건물과 특별수업</a:t>
            </a:r>
            <a:r>
              <a:rPr lang="en-US" altLang="ko-KR" sz="2000"/>
              <a:t>&amp;</a:t>
            </a:r>
            <a:r>
              <a:rPr lang="ko-KR" altLang="en-US" sz="2000"/>
              <a:t>동아리용 건물이 세워져 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지하철이나 버스로 가도 애매하게 떨어져 있어</a:t>
            </a:r>
            <a:r>
              <a:rPr lang="en-US" altLang="ko-KR" sz="2000"/>
              <a:t>,</a:t>
            </a:r>
            <a:r>
              <a:rPr lang="ko-KR" altLang="en-US" sz="2000"/>
              <a:t> 좀 걸어야 하는 위치에 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운동장은 잔디가 없는 모래밭이다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학교에서 동아리 활동을 하고 있지만</a:t>
            </a:r>
            <a:r>
              <a:rPr lang="en-US" altLang="ko-KR" sz="2000"/>
              <a:t>,</a:t>
            </a:r>
            <a:r>
              <a:rPr lang="ko-KR" altLang="en-US" sz="2000"/>
              <a:t> 강제가 아니라 동아리에 가입하는 학생은 거의 없다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학생회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위치는 동아리 건물 </a:t>
            </a:r>
            <a:r>
              <a:rPr lang="en-US" altLang="ko-KR" sz="2000"/>
              <a:t>3</a:t>
            </a:r>
            <a:r>
              <a:rPr lang="ko-KR" altLang="en-US" sz="2000"/>
              <a:t>층에서 가장 구석이다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방은 세로로 길쭉한 모양</a:t>
            </a:r>
            <a:r>
              <a:rPr lang="en-US" altLang="ko-KR" sz="2000"/>
              <a:t>.</a:t>
            </a:r>
            <a:r>
              <a:rPr lang="ko-KR" altLang="en-US" sz="2000"/>
              <a:t> 중앙에는 큰 사각형 테이블 하나와 의자 </a:t>
            </a:r>
            <a:r>
              <a:rPr lang="en-US" altLang="ko-KR" sz="2000"/>
              <a:t>5~6</a:t>
            </a:r>
            <a:r>
              <a:rPr lang="ko-KR" altLang="en-US" sz="2000"/>
              <a:t>개가 놓여있다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문은 창이 없는 나무 문이고</a:t>
            </a:r>
            <a:r>
              <a:rPr lang="en-US" altLang="ko-KR" sz="2000"/>
              <a:t>,</a:t>
            </a:r>
            <a:r>
              <a:rPr lang="ko-KR" altLang="en-US" sz="2000"/>
              <a:t> 문의 반대편에는 큰 창문이 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/>
              <a:t>미지 </a:t>
            </a:r>
            <a:r>
              <a:rPr lang="en-US" altLang="ko-KR" sz="1800"/>
              <a:t>: </a:t>
            </a:r>
            <a:r>
              <a:rPr lang="ko-KR" altLang="en-US" sz="1800"/>
              <a:t>깊고 짙은 부정적인 감정이 실체화한 것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사람들이 싫어하는 형태인 요괴</a:t>
            </a:r>
            <a:r>
              <a:rPr lang="en-US" altLang="ko-KR" sz="1800"/>
              <a:t>,</a:t>
            </a:r>
            <a:r>
              <a:rPr lang="ko-KR" altLang="en-US" sz="1800"/>
              <a:t> 귀신 등으로 나타난다</a:t>
            </a:r>
            <a:r>
              <a:rPr lang="en-US" altLang="ko-KR" sz="1800"/>
              <a:t>.</a:t>
            </a:r>
            <a:r>
              <a:rPr lang="ko-KR" altLang="en-US" sz="1800"/>
              <a:t>  </a:t>
            </a:r>
            <a:br>
              <a:rPr lang="ko-KR" altLang="en-US" sz="1800"/>
            </a:br>
            <a:r>
              <a:rPr lang="ko-KR" altLang="en-US" sz="1800"/>
              <a:t>하지만 평범한 사람은 그런 감정을 이해하지 못하기 때문에</a:t>
            </a:r>
            <a:r>
              <a:rPr lang="en-US" altLang="ko-KR" sz="1800"/>
              <a:t>,</a:t>
            </a:r>
            <a:r>
              <a:rPr lang="ko-KR" altLang="en-US" sz="1800"/>
              <a:t> 미지를 볼 수 없다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미지는 다른 미지에 이끌리는데</a:t>
            </a:r>
            <a:r>
              <a:rPr lang="en-US" altLang="ko-KR" sz="1800"/>
              <a:t>,</a:t>
            </a:r>
            <a:r>
              <a:rPr lang="ko-KR" altLang="en-US" sz="1800"/>
              <a:t> 서로 싸워 잡아먹으며 더 큰 미지로 거듭나려 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마음 속에 미지가 자라고 있는 인간은 다른 미지를 보거나 맞서 싸울 수 있다</a:t>
            </a:r>
            <a:r>
              <a:rPr lang="en-US" altLang="ko-KR" sz="1800"/>
              <a:t>.</a:t>
            </a:r>
            <a:r>
              <a:rPr lang="ko-KR" altLang="en-US" sz="1800"/>
              <a:t> 자신의 미지가 다른 미지를 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잡아먹고 크기 위해 힘을 빌려주기 때문이다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미지가 있는 인간에게 다른 미지가 덤벼들고</a:t>
            </a:r>
            <a:r>
              <a:rPr lang="en-US" altLang="ko-KR" sz="1800"/>
              <a:t>,</a:t>
            </a:r>
            <a:r>
              <a:rPr lang="ko-KR" altLang="en-US" sz="1800"/>
              <a:t> 인간이 그 미지를 쓰러뜨리면 마음속 미지는 더 강해진다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미지가 눈 돌릴 수 없을 만큼 커지면</a:t>
            </a:r>
            <a:r>
              <a:rPr lang="en-US" altLang="ko-KR" sz="1800"/>
              <a:t>,</a:t>
            </a:r>
            <a:r>
              <a:rPr lang="ko-KR" altLang="en-US" sz="1800"/>
              <a:t> 자라던 미지는 주인을 삼켜버린다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</a:t>
            </a:r>
            <a:endParaRPr lang="ko-KR" altLang="en-US" sz="1800"/>
          </a:p>
          <a:p>
            <a:pPr marL="0" indent="0">
              <a:buNone/>
              <a:tabLst>
                <a:tab pos="1158711" algn="l"/>
              </a:tabLst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발단</a:t>
            </a:r>
            <a:r>
              <a:rPr lang="en-US" altLang="ko-KR"/>
              <a:t>(</a:t>
            </a:r>
            <a:r>
              <a:rPr lang="ko-KR" altLang="en-US"/>
              <a:t>주인공 배경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주인공은 평범한 성격의 고등학교 </a:t>
            </a:r>
            <a:r>
              <a:rPr lang="en-US" altLang="ko-KR" sz="2000"/>
              <a:t>2</a:t>
            </a:r>
            <a:r>
              <a:rPr lang="ko-KR" altLang="en-US" sz="2000"/>
              <a:t>학년 남학생이다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그에겐 불우한 가정사가 있는데</a:t>
            </a:r>
            <a:r>
              <a:rPr lang="en-US" altLang="ko-KR" sz="2000"/>
              <a:t>,</a:t>
            </a:r>
            <a:r>
              <a:rPr lang="ko-KR" altLang="en-US" sz="2000"/>
              <a:t> 이혼 가정에서 누구에게도 사랑받지 못하고 커왔다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사랑받지 못하고 커온 그는 외로움을 두려워한다</a:t>
            </a:r>
            <a:r>
              <a:rPr lang="en-US" altLang="ko-KR" sz="2000"/>
              <a:t>.</a:t>
            </a:r>
            <a:r>
              <a:rPr lang="ko-KR" altLang="en-US" sz="2000"/>
              <a:t> 평생을 혼자 살아</a:t>
            </a:r>
            <a:br>
              <a:rPr lang="ko-KR" altLang="en-US" sz="2000"/>
            </a:br>
            <a:r>
              <a:rPr lang="ko-KR" altLang="en-US" sz="2000"/>
              <a:t>가는 건 아닐까</a:t>
            </a:r>
            <a:r>
              <a:rPr lang="en-US" altLang="ko-KR" sz="2000"/>
              <a:t>.</a:t>
            </a:r>
            <a:r>
              <a:rPr lang="ko-KR" altLang="en-US" sz="2000"/>
              <a:t> 과연 자기와 평생을 함께 해줄 누군가가 나타날까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/>
              <a:t>그런 그의 마음속에서 미지가 자라난다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전개 </a:t>
            </a:r>
            <a:r>
              <a:rPr lang="en-US" altLang="ko-KR"/>
              <a:t>(</a:t>
            </a:r>
            <a:r>
              <a:rPr lang="ko-KR" altLang="en-US"/>
              <a:t>프롤로그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주인공 마음 속에 있는 미지에 이끌린 다른 미지가 주인공을 습격한다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습격당하는 주인공을 히로인이 도와주나</a:t>
            </a:r>
            <a:r>
              <a:rPr lang="en-US" altLang="ko-KR" sz="2000"/>
              <a:t>,</a:t>
            </a:r>
            <a:r>
              <a:rPr lang="ko-KR" altLang="en-US" sz="2000"/>
              <a:t> 위기에 처한다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히로인을 돕기 위해</a:t>
            </a:r>
            <a:r>
              <a:rPr lang="en-US" altLang="ko-KR" sz="2000"/>
              <a:t>,</a:t>
            </a:r>
            <a:r>
              <a:rPr lang="ko-KR" altLang="en-US" sz="2000"/>
              <a:t> 주인공은 괴물의 상처에서 떨어진 구슬을 손에 쥐고 </a:t>
            </a:r>
            <a:br>
              <a:rPr lang="ko-KR" altLang="en-US" sz="2000"/>
            </a:br>
            <a:r>
              <a:rPr lang="ko-KR" altLang="en-US" sz="2000"/>
              <a:t>던지려 한다</a:t>
            </a:r>
            <a:r>
              <a:rPr lang="en-US" altLang="ko-KR" sz="2000"/>
              <a:t>.</a:t>
            </a:r>
            <a:r>
              <a:rPr lang="ko-KR" altLang="en-US" sz="2000"/>
              <a:t> 그 때</a:t>
            </a:r>
            <a:r>
              <a:rPr lang="en-US" altLang="ko-KR" sz="2000"/>
              <a:t>,</a:t>
            </a:r>
            <a:r>
              <a:rPr lang="ko-KR" altLang="en-US" sz="2000"/>
              <a:t> 손에 쥔 구슬들이 합쳐져 부적으로 바뀐다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부적에 맞은 미지가 틈이 생겨</a:t>
            </a:r>
            <a:r>
              <a:rPr lang="en-US" altLang="ko-KR" sz="2000"/>
              <a:t>,</a:t>
            </a:r>
            <a:r>
              <a:rPr lang="ko-KR" altLang="en-US" sz="2000"/>
              <a:t> 그 때 히로인이 미지를 처리한다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히로인은 주인공을 학생회로 데려간다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전개</a:t>
            </a:r>
            <a:r>
              <a:rPr lang="en-US" altLang="ko-KR"/>
              <a:t>(</a:t>
            </a:r>
            <a:r>
              <a:rPr lang="ko-KR" altLang="en-US"/>
              <a:t>프롤로그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sz="2000"/>
              <a:t>학생회에는 히로인 셋과 도래솔 선생님이 있다</a:t>
            </a:r>
            <a:r>
              <a:rPr lang="en-US" altLang="ko-KR" sz="2000"/>
              <a:t>.</a:t>
            </a:r>
            <a:r>
              <a:rPr lang="ko-KR" altLang="en-US" sz="2000"/>
              <a:t> 셋은 주인공에게 미지에 대해 이야기해준다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미지는 요괴 같은 존재로</a:t>
            </a:r>
            <a:r>
              <a:rPr lang="en-US" altLang="ko-KR" sz="2000"/>
              <a:t>,</a:t>
            </a:r>
            <a:r>
              <a:rPr lang="ko-KR" altLang="en-US" sz="2000"/>
              <a:t> 자신을 볼 수 있는 사람을 공격한다고 한다</a:t>
            </a:r>
            <a:r>
              <a:rPr lang="en-US" altLang="ko-KR" sz="2000"/>
              <a:t>.</a:t>
            </a:r>
            <a:r>
              <a:rPr lang="ko-KR" altLang="en-US" sz="2000"/>
              <a:t> 셋은 모두 미지에게 </a:t>
            </a:r>
            <a:br>
              <a:rPr lang="ko-KR" altLang="en-US" sz="2000"/>
            </a:br>
            <a:r>
              <a:rPr lang="ko-KR" altLang="en-US" sz="2000"/>
              <a:t>공격받았었고</a:t>
            </a:r>
            <a:r>
              <a:rPr lang="en-US" altLang="ko-KR" sz="2000"/>
              <a:t>,</a:t>
            </a:r>
            <a:r>
              <a:rPr lang="ko-KR" altLang="en-US" sz="2000"/>
              <a:t> 이걸 해결하기 위해 자기와 같은 사람들을 찾았다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그렇게 모인 것이 지금의 학생회였다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도래솔 선생님도 과거에 미지와 싸웠지만</a:t>
            </a:r>
            <a:r>
              <a:rPr lang="en-US" altLang="ko-KR" sz="2000"/>
              <a:t>,</a:t>
            </a:r>
            <a:r>
              <a:rPr lang="ko-KR" altLang="en-US" sz="2000"/>
              <a:t> 이제는 더 이상 싸우지 못하게 된 사람이다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그녀의 말에 따르면 계속해서 미지를 쓰러뜨리다 보니</a:t>
            </a:r>
            <a:r>
              <a:rPr lang="en-US" altLang="ko-KR" sz="2000"/>
              <a:t>,</a:t>
            </a:r>
            <a:r>
              <a:rPr lang="ko-KR" altLang="en-US" sz="2000"/>
              <a:t> 자신의 힘이 미지와 상쇄하듯 약해졌다고 </a:t>
            </a:r>
            <a:br>
              <a:rPr lang="ko-KR" altLang="en-US" sz="2000"/>
            </a:br>
            <a:r>
              <a:rPr lang="ko-KR" altLang="en-US" sz="2000"/>
              <a:t>말한다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그녀의 힘이 약해져서인지 선생은 미지에게 공격받지 않았다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학생회는 정확한 이유를 알 수 없지만</a:t>
            </a:r>
            <a:r>
              <a:rPr lang="en-US" altLang="ko-KR" sz="2000"/>
              <a:t>,</a:t>
            </a:r>
            <a:r>
              <a:rPr lang="ko-KR" altLang="en-US" sz="2000"/>
              <a:t> 그게 유일한 해결 방법이라 생각하고 밤에 덤벼오는 미지를 처리해왔다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그들과 같은 처지인 주인공은 학생회에 가입하지만</a:t>
            </a:r>
            <a:r>
              <a:rPr lang="en-US" altLang="ko-KR" sz="2000"/>
              <a:t>,</a:t>
            </a:r>
            <a:r>
              <a:rPr lang="ko-KR" altLang="en-US" sz="2000"/>
              <a:t> 전투에 적합하지 않다는 이유로 </a:t>
            </a:r>
            <a:br>
              <a:rPr lang="ko-KR" altLang="en-US" sz="2000"/>
            </a:br>
            <a:r>
              <a:rPr lang="ko-KR" altLang="en-US" sz="2000"/>
              <a:t>선생과 함께 후방 지원을 맡게 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전개</a:t>
            </a:r>
            <a:r>
              <a:rPr lang="en-US" altLang="ko-KR"/>
              <a:t>(1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000"/>
              <a:t>주인공은 선생님에게 퀘스트를 받는다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귀신 들린 곳이라고 불리는 어떤 폐건물이 수상하다는 것</a:t>
            </a:r>
            <a:r>
              <a:rPr lang="en-US" altLang="ko-KR" sz="2000"/>
              <a:t>.</a:t>
            </a:r>
            <a:r>
              <a:rPr lang="ko-KR" altLang="en-US" sz="2000"/>
              <a:t>  </a:t>
            </a:r>
            <a:br>
              <a:rPr lang="ko-KR" altLang="en-US" sz="2000"/>
            </a:br>
            <a:r>
              <a:rPr lang="ko-KR" altLang="en-US" sz="2000"/>
              <a:t>학생회가 그곳을 조사해보려고 하지만 문이 단단히 잠겨 있어 곤란을 겪는다고 한다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주인공은 이걸 해결하기 위해</a:t>
            </a:r>
            <a:r>
              <a:rPr lang="en-US" altLang="ko-KR" sz="2000"/>
              <a:t>,</a:t>
            </a:r>
            <a:r>
              <a:rPr lang="ko-KR" altLang="en-US" sz="2000"/>
              <a:t> 히로인들이 주워온 구슬을 모아 열쇠를 조합한다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학생회는 밤에 다 같이 모여 열쇠를 열고 들어간다</a:t>
            </a:r>
            <a:r>
              <a:rPr lang="en-US" altLang="ko-KR" sz="2000"/>
              <a:t>.</a:t>
            </a:r>
            <a:r>
              <a:rPr lang="ko-KR" altLang="en-US" sz="2000"/>
              <a:t>  그곳은 의료사고로 문을 닫았던 폐병원이었다</a:t>
            </a:r>
            <a:r>
              <a:rPr lang="en-US" altLang="ko-KR" sz="2000"/>
              <a:t>.</a:t>
            </a:r>
            <a:r>
              <a:rPr lang="ko-KR" altLang="en-US" sz="2000"/>
              <a:t> 수많은 미지가 득실거리는 그곳에서 동아리는 거대한 미지를 발견한다</a:t>
            </a:r>
            <a:r>
              <a:rPr lang="en-US" altLang="ko-KR" sz="2000"/>
              <a:t>.</a:t>
            </a:r>
            <a:r>
              <a:rPr lang="ko-KR" altLang="en-US" sz="2000"/>
              <a:t> 거대한 미지는 다른 미지를 잡아먹으며 몸집을 키우고 있었다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거대한 미지를 쓰러뜨린 학생회 멤버들은 엄청난 피곤함을 느낀다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둘은 학생회실로 돌아와 미지가 다른 미지를 잡아먹는 것</a:t>
            </a:r>
            <a:r>
              <a:rPr lang="en-US" altLang="ko-KR" sz="2000"/>
              <a:t>,</a:t>
            </a:r>
            <a:r>
              <a:rPr lang="ko-KR" altLang="en-US" sz="2000"/>
              <a:t> 아주 강한 미지가 있다는 것을 말한다</a:t>
            </a:r>
            <a:r>
              <a:rPr lang="en-US" altLang="ko-KR" sz="2000"/>
              <a:t>.</a:t>
            </a:r>
            <a:r>
              <a:rPr lang="ko-KR" altLang="en-US" sz="2000"/>
              <a:t> 선생님은 자기는 그런 미지와 싸운 적이 없다고 말하자</a:t>
            </a:r>
            <a:r>
              <a:rPr lang="en-US" altLang="ko-KR" sz="2000"/>
              <a:t>,</a:t>
            </a:r>
            <a:r>
              <a:rPr lang="ko-KR" altLang="en-US" sz="2000"/>
              <a:t> 다들 불안해한다</a:t>
            </a:r>
            <a:r>
              <a:rPr lang="en-US" altLang="ko-KR" sz="2000"/>
              <a:t>.</a:t>
            </a:r>
            <a:r>
              <a:rPr lang="ko-KR" altLang="en-US" sz="2000"/>
              <a:t> 하지만 선생님은 그런 미지도 쓰러뜨렸으니</a:t>
            </a:r>
            <a:r>
              <a:rPr lang="en-US" altLang="ko-KR" sz="2000"/>
              <a:t>,</a:t>
            </a:r>
            <a:r>
              <a:rPr lang="ko-KR" altLang="en-US" sz="2000"/>
              <a:t> 앞으로 문제가 없을 거라고 학생회를 북돋아준다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위기</a:t>
            </a:r>
            <a:r>
              <a:rPr lang="en-US" altLang="ko-KR"/>
              <a:t>(2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 sz="2352"/>
              <a:t>미지와 싸우던 도중</a:t>
            </a:r>
            <a:r>
              <a:rPr lang="en-US" altLang="ko-KR" sz="2352"/>
              <a:t>,</a:t>
            </a:r>
            <a:r>
              <a:rPr lang="ko-KR" altLang="en-US" sz="2352"/>
              <a:t> 어딘가에서 시선을 느낀 학생회 멤버</a:t>
            </a:r>
            <a:r>
              <a:rPr lang="en-US" altLang="ko-KR" sz="2352"/>
              <a:t>.</a:t>
            </a:r>
            <a:r>
              <a:rPr lang="ko-KR" altLang="en-US" sz="2352"/>
              <a:t> 그녀는 어떤 남학생이 자길 쳐다보다 도망친 걸 알아낸다</a:t>
            </a:r>
            <a:r>
              <a:rPr lang="en-US" altLang="ko-KR" sz="2352"/>
              <a:t>.</a:t>
            </a:r>
            <a:r>
              <a:rPr lang="ko-KR" altLang="en-US" sz="2352"/>
              <a:t> 쫓아가지만 그는 멈추지 않고 도망친다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endParaRPr lang="ko-KR" altLang="en-US" sz="2352"/>
          </a:p>
          <a:p>
            <a:pPr>
              <a:defRPr/>
            </a:pPr>
            <a:endParaRPr lang="ko-KR" altLang="en-US" sz="2352"/>
          </a:p>
          <a:p>
            <a:pPr>
              <a:defRPr/>
            </a:pPr>
            <a:r>
              <a:rPr lang="ko-KR" altLang="en-US" sz="2352"/>
              <a:t>학생회는 그 학생이 분명 자기들과 같은 능력자라고 생각해서</a:t>
            </a:r>
            <a:r>
              <a:rPr lang="en-US" altLang="ko-KR" sz="2352"/>
              <a:t>,</a:t>
            </a:r>
            <a:r>
              <a:rPr lang="ko-KR" altLang="en-US" sz="2352"/>
              <a:t> 그를 찾으려 한다</a:t>
            </a:r>
            <a:r>
              <a:rPr lang="en-US" altLang="ko-KR" sz="2352"/>
              <a:t>.</a:t>
            </a:r>
            <a:r>
              <a:rPr lang="ko-KR" altLang="en-US" sz="2352"/>
              <a:t> 주인공은 그를 찾아내기 위해</a:t>
            </a:r>
            <a:r>
              <a:rPr lang="en-US" altLang="ko-KR" sz="2352"/>
              <a:t>,</a:t>
            </a:r>
            <a:r>
              <a:rPr lang="ko-KR" altLang="en-US" sz="2352"/>
              <a:t> 아이템을 조합하려 한다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r>
              <a:rPr lang="en-US" altLang="ko-KR" sz="2352"/>
              <a:t>(</a:t>
            </a:r>
            <a:r>
              <a:rPr lang="ko-KR" altLang="en-US" sz="2352"/>
              <a:t>추적기</a:t>
            </a:r>
            <a:r>
              <a:rPr lang="en-US" altLang="ko-KR" sz="2352"/>
              <a:t>,</a:t>
            </a:r>
            <a:r>
              <a:rPr lang="ko-KR" altLang="en-US" sz="2352"/>
              <a:t> 레이더</a:t>
            </a:r>
            <a:r>
              <a:rPr lang="en-US" altLang="ko-KR" sz="2352"/>
              <a:t>?)</a:t>
            </a:r>
            <a:r>
              <a:rPr lang="ko-KR" altLang="en-US" sz="2352"/>
              <a:t> </a:t>
            </a:r>
            <a:endParaRPr lang="ko-KR" altLang="en-US" sz="2352"/>
          </a:p>
          <a:p>
            <a:pPr>
              <a:defRPr/>
            </a:pPr>
            <a:endParaRPr lang="ko-KR" altLang="en-US" sz="2352"/>
          </a:p>
          <a:p>
            <a:pPr>
              <a:defRPr/>
            </a:pPr>
            <a:r>
              <a:rPr lang="ko-KR" altLang="en-US" sz="2352"/>
              <a:t>아이템을 조합해 마침내 남학생을 찾아간 주인공</a:t>
            </a:r>
            <a:r>
              <a:rPr lang="en-US" altLang="ko-KR" sz="2352"/>
              <a:t>.</a:t>
            </a:r>
            <a:r>
              <a:rPr lang="ko-KR" altLang="en-US" sz="2352"/>
              <a:t> 하지만 그는 반에서 일진에게 괴롭힘을 당하고 있다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br>
              <a:rPr lang="ko-KR" altLang="en-US" sz="2352"/>
            </a:br>
            <a:r>
              <a:rPr lang="ko-KR" altLang="en-US" sz="2352"/>
              <a:t>주인공은 선생님이 남학생을 찾는다며</a:t>
            </a:r>
            <a:r>
              <a:rPr lang="en-US" altLang="ko-KR" sz="2352"/>
              <a:t>,</a:t>
            </a:r>
            <a:r>
              <a:rPr lang="ko-KR" altLang="en-US" sz="2352"/>
              <a:t> 괴롭힘을 멈추게 하고 복도로 데리고 나간다</a:t>
            </a:r>
            <a:r>
              <a:rPr lang="en-US" altLang="ko-KR" sz="2352"/>
              <a:t>.</a:t>
            </a:r>
            <a:r>
              <a:rPr lang="ko-KR" altLang="en-US" sz="2352"/>
              <a:t>  </a:t>
            </a:r>
            <a:br>
              <a:rPr lang="ko-KR" altLang="en-US" sz="2352"/>
            </a:br>
            <a:r>
              <a:rPr lang="ko-KR" altLang="en-US" sz="2352"/>
              <a:t>밤에 있지 않았냐고 묻지만</a:t>
            </a:r>
            <a:r>
              <a:rPr lang="en-US" altLang="ko-KR" sz="2352"/>
              <a:t>,</a:t>
            </a:r>
            <a:r>
              <a:rPr lang="ko-KR" altLang="en-US" sz="2352"/>
              <a:t> 남학생은 우물쭈물하며 말을 피한다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endParaRPr lang="ko-KR" altLang="en-US" sz="2352"/>
          </a:p>
          <a:p>
            <a:pPr>
              <a:defRPr/>
            </a:pPr>
            <a:endParaRPr lang="ko-KR" altLang="en-US" sz="2352"/>
          </a:p>
          <a:p>
            <a:pPr>
              <a:defRPr/>
            </a:pPr>
            <a:r>
              <a:rPr lang="ko-KR" altLang="en-US" sz="2352"/>
              <a:t>주인공은 그에게 용기가 나면 도와달라고 말한다</a:t>
            </a:r>
            <a:r>
              <a:rPr lang="en-US" altLang="ko-KR" sz="2352"/>
              <a:t>.</a:t>
            </a:r>
            <a:r>
              <a:rPr lang="ko-KR" altLang="en-US" sz="2352"/>
              <a:t> 바로 돌아가면 의심할 테니 주인공은 남학생을 학생회 소속인 선생님에게 찾아가라고 말한다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br>
              <a:rPr lang="ko-KR" altLang="en-US" sz="2352"/>
            </a:br>
            <a:endParaRPr lang="ko-KR" altLang="en-US" sz="2352"/>
          </a:p>
          <a:p>
            <a:pPr>
              <a:tabLst>
                <a:tab pos="1885361" algn="l"/>
              </a:tabLst>
              <a:defRPr/>
            </a:pPr>
            <a:r>
              <a:rPr lang="ko-KR" altLang="en-US" sz="2352"/>
              <a:t>학생회로 돌아온 그날 밤</a:t>
            </a:r>
            <a:r>
              <a:rPr lang="en-US" altLang="ko-KR" sz="2352"/>
              <a:t>.</a:t>
            </a:r>
            <a:r>
              <a:rPr lang="ko-KR" altLang="en-US" sz="2352"/>
              <a:t> 모두에게 있었던 일을 말하던 도중</a:t>
            </a:r>
            <a:r>
              <a:rPr lang="en-US" altLang="ko-KR" sz="2352"/>
              <a:t>.</a:t>
            </a:r>
            <a:r>
              <a:rPr lang="ko-KR" altLang="en-US" sz="2352"/>
              <a:t> 주인공의 추적기가 다시 울린다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br>
              <a:rPr lang="ko-KR" altLang="en-US" sz="2352"/>
            </a:br>
            <a:r>
              <a:rPr lang="ko-KR" altLang="en-US" sz="2352"/>
              <a:t>신호를 따라가자</a:t>
            </a:r>
            <a:r>
              <a:rPr lang="en-US" altLang="ko-KR" sz="2352"/>
              <a:t>,</a:t>
            </a:r>
            <a:r>
              <a:rPr lang="ko-KR" altLang="en-US" sz="2352"/>
              <a:t> 학교 운동장엔 피 묻은 벽돌을 든 남자와 쓰러져 있는 성격 센 남자애가 있었다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endParaRPr lang="ko-KR" altLang="en-US" sz="2352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1107</ep:Words>
  <ep:PresentationFormat>화면 슬라이드 쇼(4:3)</ep:PresentationFormat>
  <ep:Paragraphs>75</ep:Paragraphs>
  <ep:Slides>16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미지의 밤 메인스토리 설정</vt:lpstr>
      <vt:lpstr>글월 고등학교</vt:lpstr>
      <vt:lpstr>학생회</vt:lpstr>
      <vt:lpstr>미지</vt:lpstr>
      <vt:lpstr>발단(주인공 배경)</vt:lpstr>
      <vt:lpstr>전개 (프롤로그)</vt:lpstr>
      <vt:lpstr>전개(프롤로그)</vt:lpstr>
      <vt:lpstr>전개(1주차)</vt:lpstr>
      <vt:lpstr>위기(2주차)</vt:lpstr>
      <vt:lpstr>위기(2주차)</vt:lpstr>
      <vt:lpstr>절정(3주차)</vt:lpstr>
      <vt:lpstr>절정(3주차)</vt:lpstr>
      <vt:lpstr>절정(3주차)</vt:lpstr>
      <vt:lpstr>결말</vt:lpstr>
      <vt:lpstr>스토리 한 줄 요약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2022-01-02T07:12:59.235</dcterms:created>
  <dc:creator>이윤제</dc:creator>
  <cp:lastModifiedBy>이윤제</cp:lastModifiedBy>
  <dcterms:modified xsi:type="dcterms:W3CDTF">2022-02-08T08:36:11.163</dcterms:modified>
  <cp:revision>410</cp:revision>
  <cp:version>1000.0100.01</cp:version>
</cp:coreProperties>
</file>