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59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297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(2)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4413C-49F8-4B72-A132-54EC036862B3}"/>
              </a:ext>
            </a:extLst>
          </p:cNvPr>
          <p:cNvSpPr txBox="1"/>
          <p:nvPr/>
        </p:nvSpPr>
        <p:spPr>
          <a:xfrm>
            <a:off x="1152108" y="5463061"/>
            <a:ext cx="929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캐릭터 배치 위치</a:t>
            </a:r>
            <a:r>
              <a:rPr lang="en-US" altLang="ko-KR" dirty="0"/>
              <a:t>(</a:t>
            </a:r>
            <a:r>
              <a:rPr lang="ko-KR" altLang="en-US" dirty="0"/>
              <a:t>대화 테이블 참고</a:t>
            </a:r>
            <a:r>
              <a:rPr lang="en-US" altLang="ko-KR" dirty="0"/>
              <a:t>) – </a:t>
            </a:r>
            <a:r>
              <a:rPr lang="ko-KR" altLang="en-US" dirty="0"/>
              <a:t>좌측</a:t>
            </a:r>
            <a:r>
              <a:rPr lang="en-US" altLang="ko-KR" dirty="0"/>
              <a:t>/ </a:t>
            </a:r>
            <a:r>
              <a:rPr lang="ko-KR" altLang="en-US" dirty="0"/>
              <a:t>가운데 </a:t>
            </a:r>
            <a:r>
              <a:rPr lang="en-US" altLang="ko-KR" dirty="0"/>
              <a:t>/ </a:t>
            </a:r>
            <a:r>
              <a:rPr lang="ko-KR" altLang="en-US" dirty="0"/>
              <a:t>우측 에 캐릭터 배치 예정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캐릭터 이상의 </a:t>
            </a:r>
            <a:r>
              <a:rPr lang="ko-KR" altLang="en-US" dirty="0" err="1"/>
              <a:t>배치시</a:t>
            </a:r>
            <a:r>
              <a:rPr lang="ko-KR" altLang="en-US" dirty="0"/>
              <a:t> 따로 설명 하겠음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ESC</a:t>
            </a:r>
            <a:r>
              <a:rPr lang="ko-KR" altLang="en-US" dirty="0"/>
              <a:t>로 일시정지 </a:t>
            </a:r>
            <a:r>
              <a:rPr lang="en-US" altLang="ko-KR" dirty="0"/>
              <a:t>UI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2FA452-0207-48AC-95B5-4569329C1312}"/>
              </a:ext>
            </a:extLst>
          </p:cNvPr>
          <p:cNvSpPr/>
          <p:nvPr/>
        </p:nvSpPr>
        <p:spPr>
          <a:xfrm>
            <a:off x="3289882" y="1606114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C68A66B-6C9A-441D-A64E-870558AF1FBC}"/>
              </a:ext>
            </a:extLst>
          </p:cNvPr>
          <p:cNvSpPr/>
          <p:nvPr/>
        </p:nvSpPr>
        <p:spPr>
          <a:xfrm>
            <a:off x="1152108" y="5744362"/>
            <a:ext cx="332743" cy="32926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8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일시정지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3A931-5516-424B-ACA1-CFAC9EF40730}"/>
              </a:ext>
            </a:extLst>
          </p:cNvPr>
          <p:cNvSpPr/>
          <p:nvPr/>
        </p:nvSpPr>
        <p:spPr>
          <a:xfrm>
            <a:off x="2390862" y="1241569"/>
            <a:ext cx="7055142" cy="3548542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E99CA0-C68F-4A22-83F4-65C6A014B03A}"/>
              </a:ext>
            </a:extLst>
          </p:cNvPr>
          <p:cNvSpPr/>
          <p:nvPr/>
        </p:nvSpPr>
        <p:spPr>
          <a:xfrm>
            <a:off x="4788672" y="1501894"/>
            <a:ext cx="2080020" cy="2835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E1351-5605-48CF-93D5-64E2A5442ED4}"/>
              </a:ext>
            </a:extLst>
          </p:cNvPr>
          <p:cNvSpPr/>
          <p:nvPr/>
        </p:nvSpPr>
        <p:spPr>
          <a:xfrm>
            <a:off x="5042686" y="184557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계속하기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887E67-E990-44C7-8386-892FEFE8FCE3}"/>
              </a:ext>
            </a:extLst>
          </p:cNvPr>
          <p:cNvSpPr/>
          <p:nvPr/>
        </p:nvSpPr>
        <p:spPr>
          <a:xfrm>
            <a:off x="5042686" y="2703473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FD56A9C-48B6-447D-BF30-383A154DE7B9}"/>
              </a:ext>
            </a:extLst>
          </p:cNvPr>
          <p:cNvSpPr/>
          <p:nvPr/>
        </p:nvSpPr>
        <p:spPr>
          <a:xfrm>
            <a:off x="5042686" y="3481826"/>
            <a:ext cx="160834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8AA128-8B6D-4C3B-95CF-CA4BF376F786}"/>
              </a:ext>
            </a:extLst>
          </p:cNvPr>
          <p:cNvSpPr txBox="1"/>
          <p:nvPr/>
        </p:nvSpPr>
        <p:spPr>
          <a:xfrm>
            <a:off x="1152108" y="5463061"/>
            <a:ext cx="929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</a:t>
            </a:r>
            <a:r>
              <a:rPr lang="ko-KR" altLang="en-US" dirty="0"/>
              <a:t>버튼으로 진입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ESC </a:t>
            </a:r>
            <a:r>
              <a:rPr lang="ko-KR" altLang="en-US" dirty="0"/>
              <a:t>재입력시 일시정지 해제</a:t>
            </a:r>
            <a:r>
              <a:rPr lang="en-US" altLang="ko-KR" dirty="0"/>
              <a:t>(</a:t>
            </a:r>
            <a:r>
              <a:rPr lang="ko-KR" altLang="en-US" dirty="0"/>
              <a:t>계속하기 버튼과 동일 기능</a:t>
            </a:r>
            <a:r>
              <a:rPr lang="en-US" altLang="ko-KR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6685A4-4D9A-41C9-8915-61F6F90C0317}"/>
              </a:ext>
            </a:extLst>
          </p:cNvPr>
          <p:cNvCxnSpPr>
            <a:cxnSpLocks/>
          </p:cNvCxnSpPr>
          <p:nvPr/>
        </p:nvCxnSpPr>
        <p:spPr>
          <a:xfrm flipV="1">
            <a:off x="6509495" y="1730601"/>
            <a:ext cx="642976" cy="26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4365A7-1435-4179-8265-5EA754D19433}"/>
              </a:ext>
            </a:extLst>
          </p:cNvPr>
          <p:cNvSpPr txBox="1"/>
          <p:nvPr/>
        </p:nvSpPr>
        <p:spPr>
          <a:xfrm>
            <a:off x="7181204" y="1385355"/>
            <a:ext cx="255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계속하기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일시정지 해제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B8AA41-320B-4DB0-8A6F-DF2A0755B970}"/>
              </a:ext>
            </a:extLst>
          </p:cNvPr>
          <p:cNvCxnSpPr>
            <a:cxnSpLocks/>
          </p:cNvCxnSpPr>
          <p:nvPr/>
        </p:nvCxnSpPr>
        <p:spPr>
          <a:xfrm flipV="1">
            <a:off x="6376647" y="2782368"/>
            <a:ext cx="650984" cy="17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6D4B57-0C8A-4F7A-8CFC-DB16A7E38231}"/>
              </a:ext>
            </a:extLst>
          </p:cNvPr>
          <p:cNvSpPr txBox="1"/>
          <p:nvPr/>
        </p:nvSpPr>
        <p:spPr>
          <a:xfrm>
            <a:off x="7090904" y="2450273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ACC566-230C-4C7A-BBC1-2579BF95B03A}"/>
              </a:ext>
            </a:extLst>
          </p:cNvPr>
          <p:cNvCxnSpPr>
            <a:cxnSpLocks/>
          </p:cNvCxnSpPr>
          <p:nvPr/>
        </p:nvCxnSpPr>
        <p:spPr>
          <a:xfrm flipV="1">
            <a:off x="6458859" y="3796557"/>
            <a:ext cx="525709" cy="1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CE0FC3-A063-46A5-A2DF-19EB2E18C8B5}"/>
              </a:ext>
            </a:extLst>
          </p:cNvPr>
          <p:cNvSpPr txBox="1"/>
          <p:nvPr/>
        </p:nvSpPr>
        <p:spPr>
          <a:xfrm>
            <a:off x="7006975" y="3499028"/>
            <a:ext cx="2383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타이틀로 이동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시작화면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이미지에 유니티로 텍스트 삽입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54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버전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59142-1C65-495A-AE89-274254910D1B}"/>
              </a:ext>
            </a:extLst>
          </p:cNvPr>
          <p:cNvSpPr txBox="1"/>
          <p:nvPr/>
        </p:nvSpPr>
        <p:spPr>
          <a:xfrm>
            <a:off x="666925" y="1124126"/>
            <a:ext cx="923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V.1.0.0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진호성</a:t>
            </a:r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 내용 </a:t>
            </a:r>
            <a:r>
              <a:rPr lang="en-US" altLang="ko-KR" dirty="0"/>
              <a:t>: 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시작 화면 </a:t>
            </a:r>
            <a:r>
              <a:rPr lang="en-US" altLang="ko-KR" dirty="0"/>
              <a:t>UI, </a:t>
            </a:r>
            <a:r>
              <a:rPr lang="ko-KR" altLang="en-US" dirty="0"/>
              <a:t>세이브</a:t>
            </a:r>
            <a:r>
              <a:rPr lang="en-US" altLang="ko-KR" dirty="0"/>
              <a:t>/</a:t>
            </a:r>
            <a:r>
              <a:rPr lang="ko-KR" altLang="en-US" dirty="0"/>
              <a:t>로딩 </a:t>
            </a:r>
            <a:r>
              <a:rPr lang="en-US" altLang="ko-KR" dirty="0"/>
              <a:t>UI,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작성일 </a:t>
            </a:r>
            <a:r>
              <a:rPr lang="en-US" altLang="ko-KR" dirty="0"/>
              <a:t>: 2021.04.29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0E9-0159-4224-A96E-F7A76A3F2835}"/>
              </a:ext>
            </a:extLst>
          </p:cNvPr>
          <p:cNvSpPr txBox="1"/>
          <p:nvPr/>
        </p:nvSpPr>
        <p:spPr>
          <a:xfrm>
            <a:off x="8221211" y="435377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Loding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595DC-7B0F-4347-A7A3-B87427638365}"/>
              </a:ext>
            </a:extLst>
          </p:cNvPr>
          <p:cNvSpPr txBox="1"/>
          <p:nvPr/>
        </p:nvSpPr>
        <p:spPr>
          <a:xfrm>
            <a:off x="3562524" y="2560849"/>
            <a:ext cx="5066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팁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r>
              <a:rPr lang="ko-KR" altLang="en-US" sz="1400" dirty="0"/>
              <a:t>오전에는 캐릭터들과 이벤트를 진행 할 수 있습니다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F994B4-D4D8-4D08-9016-5243992382FC}"/>
              </a:ext>
            </a:extLst>
          </p:cNvPr>
          <p:cNvCxnSpPr/>
          <p:nvPr/>
        </p:nvCxnSpPr>
        <p:spPr>
          <a:xfrm flipH="1" flipV="1">
            <a:off x="1795244" y="1501629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8761E-117D-4F04-BD94-DE0B80F4EA78}"/>
              </a:ext>
            </a:extLst>
          </p:cNvPr>
          <p:cNvSpPr txBox="1"/>
          <p:nvPr/>
        </p:nvSpPr>
        <p:spPr>
          <a:xfrm>
            <a:off x="427839" y="1241569"/>
            <a:ext cx="13674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인아웃을 기본으로 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페이드</a:t>
            </a:r>
            <a:r>
              <a:rPr lang="ko-KR" altLang="en-US" sz="1100" dirty="0"/>
              <a:t> 아웃 후 사용되는 배경 이미지는 검정 바탕</a:t>
            </a:r>
            <a:endParaRPr lang="en-US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6B993-BE41-46A3-8917-75F19B3B8F84}"/>
              </a:ext>
            </a:extLst>
          </p:cNvPr>
          <p:cNvSpPr/>
          <p:nvPr/>
        </p:nvSpPr>
        <p:spPr>
          <a:xfrm>
            <a:off x="3657600" y="2491530"/>
            <a:ext cx="4177717" cy="93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24CAD4-5C77-446B-8414-579AE482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27" y="4413970"/>
            <a:ext cx="265608" cy="2730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C1A8C4-DCB8-4FB0-8372-9800FC24AF4E}"/>
              </a:ext>
            </a:extLst>
          </p:cNvPr>
          <p:cNvCxnSpPr>
            <a:cxnSpLocks/>
          </p:cNvCxnSpPr>
          <p:nvPr/>
        </p:nvCxnSpPr>
        <p:spPr>
          <a:xfrm flipV="1">
            <a:off x="8117769" y="3655944"/>
            <a:ext cx="288000" cy="69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D4CE11-E48F-45D7-BAF3-DB5A60EAF9DB}"/>
              </a:ext>
            </a:extLst>
          </p:cNvPr>
          <p:cNvSpPr txBox="1"/>
          <p:nvPr/>
        </p:nvSpPr>
        <p:spPr>
          <a:xfrm>
            <a:off x="8014327" y="2717225"/>
            <a:ext cx="1526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아이콘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테이블 </a:t>
            </a:r>
            <a:r>
              <a:rPr lang="en-US" altLang="ko-KR" sz="1100" dirty="0">
                <a:solidFill>
                  <a:srgbClr val="FF0000"/>
                </a:solidFill>
              </a:rPr>
              <a:t>index( 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애니메이션 있음</a:t>
            </a:r>
            <a:endParaRPr lang="en-US" altLang="ko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D12620-2E1B-4623-B45A-0301EB2E267C}"/>
              </a:ext>
            </a:extLst>
          </p:cNvPr>
          <p:cNvCxnSpPr>
            <a:cxnSpLocks/>
          </p:cNvCxnSpPr>
          <p:nvPr/>
        </p:nvCxnSpPr>
        <p:spPr>
          <a:xfrm flipV="1">
            <a:off x="9061542" y="4004861"/>
            <a:ext cx="823496" cy="49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67041-EB5B-405B-A360-5C0EEFC8CA3B}"/>
              </a:ext>
            </a:extLst>
          </p:cNvPr>
          <p:cNvSpPr txBox="1"/>
          <p:nvPr/>
        </p:nvSpPr>
        <p:spPr>
          <a:xfrm>
            <a:off x="9903268" y="3049503"/>
            <a:ext cx="1526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로딩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폰트 </a:t>
            </a:r>
            <a:r>
              <a:rPr lang="en-US" altLang="ko-KR" sz="1100" dirty="0"/>
              <a:t>(  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Loding</a:t>
            </a:r>
            <a:r>
              <a:rPr lang="ko-KR" altLang="en-US" sz="1100" dirty="0"/>
              <a:t>텍스트는 변하지 않음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“…”</a:t>
            </a:r>
            <a:r>
              <a:rPr lang="ko-KR" altLang="en-US" sz="1100" dirty="0"/>
              <a:t>이 </a:t>
            </a:r>
            <a:r>
              <a:rPr lang="en-US" altLang="ko-KR" sz="1100" dirty="0"/>
              <a:t>1</a:t>
            </a:r>
            <a:r>
              <a:rPr lang="ko-KR" altLang="en-US" sz="1100" dirty="0"/>
              <a:t>초에 </a:t>
            </a:r>
            <a:r>
              <a:rPr lang="en-US" altLang="ko-KR" sz="1100" dirty="0"/>
              <a:t>1</a:t>
            </a:r>
            <a:r>
              <a:rPr lang="ko-KR" altLang="en-US" sz="1100" dirty="0"/>
              <a:t>개씩 변함 디폴트 </a:t>
            </a:r>
            <a:r>
              <a:rPr lang="en-US" altLang="ko-KR" sz="1100" dirty="0"/>
              <a:t>1</a:t>
            </a:r>
            <a:r>
              <a:rPr lang="ko-KR" altLang="en-US" sz="1100" dirty="0"/>
              <a:t>개부터 </a:t>
            </a:r>
            <a:r>
              <a:rPr lang="en-US" altLang="ko-KR" sz="1100" dirty="0"/>
              <a:t>3</a:t>
            </a:r>
            <a:r>
              <a:rPr lang="ko-KR" altLang="en-US" sz="1100" dirty="0"/>
              <a:t>개까지 변화 후 다시 </a:t>
            </a:r>
            <a:r>
              <a:rPr lang="en-US" altLang="ko-KR" sz="1100" dirty="0"/>
              <a:t>1</a:t>
            </a:r>
            <a:r>
              <a:rPr lang="ko-KR" altLang="en-US" sz="1100" dirty="0"/>
              <a:t>개로 되돌아감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2EC591-AFE0-4342-9E33-CC18FA9E7E39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로딩이 완료되면 모든 애니메이션 출력을 멈추고 </a:t>
            </a:r>
            <a:r>
              <a:rPr lang="ko-KR" altLang="en-US" dirty="0" err="1"/>
              <a:t>페이드</a:t>
            </a:r>
            <a:r>
              <a:rPr lang="ko-KR" altLang="en-US" dirty="0"/>
              <a:t> 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11D73E-ED76-491E-A6DA-615E7566D2CA}"/>
              </a:ext>
            </a:extLst>
          </p:cNvPr>
          <p:cNvCxnSpPr>
            <a:cxnSpLocks/>
          </p:cNvCxnSpPr>
          <p:nvPr/>
        </p:nvCxnSpPr>
        <p:spPr>
          <a:xfrm flipV="1">
            <a:off x="4704848" y="2204418"/>
            <a:ext cx="110433" cy="51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79D6E-BE2F-4DC6-BF8A-282D67774E45}"/>
              </a:ext>
            </a:extLst>
          </p:cNvPr>
          <p:cNvSpPr txBox="1"/>
          <p:nvPr/>
        </p:nvSpPr>
        <p:spPr>
          <a:xfrm>
            <a:off x="4179116" y="1291927"/>
            <a:ext cx="20525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en-US" altLang="ko-KR" sz="1100" dirty="0"/>
              <a:t>TIP </a:t>
            </a:r>
            <a:r>
              <a:rPr lang="ko-KR" altLang="en-US" sz="1100" dirty="0"/>
              <a:t>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테이블의 </a:t>
            </a:r>
            <a:r>
              <a:rPr lang="en-US" altLang="ko-KR" sz="1100" dirty="0"/>
              <a:t>TIP</a:t>
            </a:r>
            <a:r>
              <a:rPr lang="ko-KR" altLang="en-US" sz="1100" dirty="0"/>
              <a:t>시트 텍스트가 랜덤으로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폰트 </a:t>
            </a:r>
            <a:r>
              <a:rPr lang="en-US" altLang="ko-KR" sz="1100" dirty="0">
                <a:solidFill>
                  <a:srgbClr val="FF0000"/>
                </a:solidFill>
              </a:rPr>
              <a:t>(  )</a:t>
            </a:r>
            <a:r>
              <a:rPr lang="en-US" altLang="ko-KR" sz="1100" dirty="0"/>
              <a:t>, </a:t>
            </a:r>
            <a:r>
              <a:rPr lang="ko-KR" altLang="en-US" sz="1100" dirty="0"/>
              <a:t>색상 하양</a:t>
            </a:r>
            <a:endParaRPr lang="en-US" altLang="ko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</p:spTree>
    <p:extLst>
      <p:ext uri="{BB962C8B-B14F-4D97-AF65-F5344CB8AC3E}">
        <p14:creationId xmlns:p14="http://schemas.microsoft.com/office/powerpoint/2010/main" val="11642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시작 화면</a:t>
            </a:r>
          </a:p>
        </p:txBody>
      </p:sp>
      <p:pic>
        <p:nvPicPr>
          <p:cNvPr id="9" name="그림 8" descr="텍스트, 운송, 농기구이(가) 표시된 사진&#10;&#10;자동 생성된 설명">
            <a:extLst>
              <a:ext uri="{FF2B5EF4-FFF2-40B4-BE49-F238E27FC236}">
                <a16:creationId xmlns:a16="http://schemas.microsoft.com/office/drawing/2014/main" id="{1E104F70-0FD5-410D-AD42-6B572F90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EA836-F1B5-4CF5-850B-A9B9A82D628F}"/>
              </a:ext>
            </a:extLst>
          </p:cNvPr>
          <p:cNvSpPr txBox="1"/>
          <p:nvPr/>
        </p:nvSpPr>
        <p:spPr>
          <a:xfrm>
            <a:off x="2829886" y="1538512"/>
            <a:ext cx="91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미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지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의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MD아롱체" panose="02020603020101020101" pitchFamily="18" charset="-127"/>
              <a:ea typeface="MD아롱체" panose="02020603020101020101" pitchFamily="18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MD아롱체" panose="02020603020101020101" pitchFamily="18" charset="-127"/>
                <a:ea typeface="MD아롱체" panose="02020603020101020101" pitchFamily="18" charset="-127"/>
              </a:rPr>
              <a:t>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6BFF-09CE-4170-868B-97B6124C88CA}"/>
              </a:ext>
            </a:extLst>
          </p:cNvPr>
          <p:cNvSpPr txBox="1"/>
          <p:nvPr/>
        </p:nvSpPr>
        <p:spPr>
          <a:xfrm>
            <a:off x="7843707" y="3061854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시작하기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687A-EF9C-419F-B1FA-7AEAE8F82F07}"/>
              </a:ext>
            </a:extLst>
          </p:cNvPr>
          <p:cNvSpPr txBox="1"/>
          <p:nvPr/>
        </p:nvSpPr>
        <p:spPr>
          <a:xfrm>
            <a:off x="8061821" y="33983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옵션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3F6EA-38F0-45CD-9D9D-8A58A146A20B}"/>
              </a:ext>
            </a:extLst>
          </p:cNvPr>
          <p:cNvSpPr txBox="1"/>
          <p:nvPr/>
        </p:nvSpPr>
        <p:spPr>
          <a:xfrm>
            <a:off x="7843707" y="4023461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&lt; </a:t>
            </a:r>
            <a:r>
              <a:rPr lang="ko-KR" altLang="en-US" b="1" dirty="0">
                <a:solidFill>
                  <a:srgbClr val="00B0F0"/>
                </a:solidFill>
              </a:rPr>
              <a:t>종료하기</a:t>
            </a:r>
            <a:r>
              <a:rPr lang="en-US" altLang="ko-KR" b="1" dirty="0">
                <a:solidFill>
                  <a:srgbClr val="00B0F0"/>
                </a:solidFill>
              </a:rPr>
              <a:t>&gt;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67B4C-0D3B-403F-ABBF-486D075025BE}"/>
              </a:ext>
            </a:extLst>
          </p:cNvPr>
          <p:cNvCxnSpPr/>
          <p:nvPr/>
        </p:nvCxnSpPr>
        <p:spPr>
          <a:xfrm flipH="1" flipV="1">
            <a:off x="1975607" y="1882893"/>
            <a:ext cx="83051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A38BF7-C84C-4A86-B9DA-E55ADE9D3682}"/>
              </a:ext>
            </a:extLst>
          </p:cNvPr>
          <p:cNvSpPr txBox="1"/>
          <p:nvPr/>
        </p:nvSpPr>
        <p:spPr>
          <a:xfrm>
            <a:off x="608202" y="1272120"/>
            <a:ext cx="1367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텍스트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이미지 형태로 삽입</a:t>
            </a:r>
            <a:endParaRPr lang="en-US" altLang="ko-KR" sz="11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유니티로 텍스트 입력 </a:t>
            </a:r>
            <a:r>
              <a:rPr lang="en-US" altLang="ko-KR" sz="800" dirty="0"/>
              <a:t>X)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타이틀 화면 좌상단에 위치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B7B09E-0DAF-4A9B-BBB0-9C92A0FECEE6}"/>
              </a:ext>
            </a:extLst>
          </p:cNvPr>
          <p:cNvCxnSpPr>
            <a:cxnSpLocks/>
          </p:cNvCxnSpPr>
          <p:nvPr/>
        </p:nvCxnSpPr>
        <p:spPr>
          <a:xfrm flipV="1">
            <a:off x="6511255" y="905095"/>
            <a:ext cx="250272" cy="78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05406A-71C9-4334-A5A8-2277CC354713}"/>
              </a:ext>
            </a:extLst>
          </p:cNvPr>
          <p:cNvSpPr txBox="1"/>
          <p:nvPr/>
        </p:nvSpPr>
        <p:spPr>
          <a:xfrm>
            <a:off x="6335086" y="14453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타이틀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2D </a:t>
            </a:r>
            <a:r>
              <a:rPr lang="ko-KR" altLang="en-US" sz="1100" dirty="0"/>
              <a:t>이미지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A5F88C-1BFB-471D-B490-EC4E321C101E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9362114" y="2213516"/>
            <a:ext cx="767593" cy="103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5D9DA-A555-4FB3-8115-09CA2C993A94}"/>
              </a:ext>
            </a:extLst>
          </p:cNvPr>
          <p:cNvSpPr txBox="1"/>
          <p:nvPr/>
        </p:nvSpPr>
        <p:spPr>
          <a:xfrm>
            <a:off x="10129707" y="1828795"/>
            <a:ext cx="1834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시작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로딩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726D1C-5076-4CB5-B523-60F2AAEF79EA}"/>
              </a:ext>
            </a:extLst>
          </p:cNvPr>
          <p:cNvCxnSpPr>
            <a:cxnSpLocks/>
          </p:cNvCxnSpPr>
          <p:nvPr/>
        </p:nvCxnSpPr>
        <p:spPr>
          <a:xfrm flipV="1">
            <a:off x="9047531" y="3611481"/>
            <a:ext cx="1233182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4DF6AA-263C-4664-B102-6E317EF12230}"/>
              </a:ext>
            </a:extLst>
          </p:cNvPr>
          <p:cNvSpPr txBox="1"/>
          <p:nvPr/>
        </p:nvSpPr>
        <p:spPr>
          <a:xfrm>
            <a:off x="10289799" y="3345940"/>
            <a:ext cx="1494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옵션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옵션창으로 이동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556F4F-86E8-41BE-834D-AFEAF577E3D7}"/>
              </a:ext>
            </a:extLst>
          </p:cNvPr>
          <p:cNvCxnSpPr>
            <a:cxnSpLocks/>
          </p:cNvCxnSpPr>
          <p:nvPr/>
        </p:nvCxnSpPr>
        <p:spPr>
          <a:xfrm>
            <a:off x="8940568" y="4404660"/>
            <a:ext cx="580937" cy="65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66E49-BFE3-42EF-9698-77C5AAB5BE49}"/>
              </a:ext>
            </a:extLst>
          </p:cNvPr>
          <p:cNvSpPr txBox="1"/>
          <p:nvPr/>
        </p:nvSpPr>
        <p:spPr>
          <a:xfrm>
            <a:off x="9446004" y="5115755"/>
            <a:ext cx="21196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종료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시작하기</a:t>
            </a:r>
            <a:r>
              <a:rPr lang="en-US" altLang="ko-KR" sz="1100" dirty="0"/>
              <a:t>, </a:t>
            </a:r>
            <a:r>
              <a:rPr lang="ko-KR" altLang="en-US" sz="1100" dirty="0"/>
              <a:t>옵션버튼의 자간보다 </a:t>
            </a:r>
            <a:r>
              <a:rPr lang="en-US" altLang="ko-KR" sz="1100" dirty="0"/>
              <a:t>2</a:t>
            </a:r>
            <a:r>
              <a:rPr lang="ko-KR" altLang="en-US" sz="1100" dirty="0"/>
              <a:t>배로 설정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프로그램 종료 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BA4DE3-ED81-4FB4-92B1-B7EE6B51C7F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 화면이 </a:t>
            </a:r>
            <a:r>
              <a:rPr lang="ko-KR" altLang="en-US" dirty="0" err="1"/>
              <a:t>출력되는순간</a:t>
            </a:r>
            <a:r>
              <a:rPr lang="ko-KR" altLang="en-US" dirty="0"/>
              <a:t> </a:t>
            </a:r>
            <a:r>
              <a:rPr lang="en-US" altLang="ko-KR" dirty="0"/>
              <a:t>BGM </a:t>
            </a:r>
            <a:r>
              <a:rPr lang="ko-KR" altLang="en-US" dirty="0"/>
              <a:t>출력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파일명 </a:t>
            </a:r>
            <a:r>
              <a:rPr lang="en-US" altLang="ko-KR" dirty="0">
                <a:solidFill>
                  <a:srgbClr val="FF0000"/>
                </a:solidFill>
              </a:rPr>
              <a:t>: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텍스트는 이미지 형태로 제작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E865C6-92A0-4953-BDDA-9762EFA14D8C}"/>
              </a:ext>
            </a:extLst>
          </p:cNvPr>
          <p:cNvSpPr/>
          <p:nvPr/>
        </p:nvSpPr>
        <p:spPr>
          <a:xfrm>
            <a:off x="7819940" y="2690597"/>
            <a:ext cx="1602297" cy="177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로딩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40BD2-E6F3-4640-8E7E-900ED8343AD7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976BFD-1FCA-457A-AE91-75CCAD8F8CDB}"/>
              </a:ext>
            </a:extLst>
          </p:cNvPr>
          <p:cNvCxnSpPr>
            <a:cxnSpLocks/>
          </p:cNvCxnSpPr>
          <p:nvPr/>
        </p:nvCxnSpPr>
        <p:spPr>
          <a:xfrm flipH="1">
            <a:off x="1845578" y="2417758"/>
            <a:ext cx="96473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F19B8B-C515-49E7-A67D-58AF4A08ED8A}"/>
              </a:ext>
            </a:extLst>
          </p:cNvPr>
          <p:cNvSpPr txBox="1"/>
          <p:nvPr/>
        </p:nvSpPr>
        <p:spPr>
          <a:xfrm>
            <a:off x="450908" y="2157051"/>
            <a:ext cx="13674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썸네일 화면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플레이어가 저장 할 때의 화면을 저장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71B854D-2DBA-41BB-B0AA-2D954EF1C73C}"/>
              </a:ext>
            </a:extLst>
          </p:cNvPr>
          <p:cNvCxnSpPr>
            <a:cxnSpLocks/>
          </p:cNvCxnSpPr>
          <p:nvPr/>
        </p:nvCxnSpPr>
        <p:spPr>
          <a:xfrm flipV="1">
            <a:off x="5798890" y="966004"/>
            <a:ext cx="394282" cy="95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AA1DE1-F0EC-4128-9770-28FE45879017}"/>
              </a:ext>
            </a:extLst>
          </p:cNvPr>
          <p:cNvSpPr txBox="1"/>
          <p:nvPr/>
        </p:nvSpPr>
        <p:spPr>
          <a:xfrm>
            <a:off x="5679346" y="133731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날짜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년도</a:t>
            </a:r>
            <a:r>
              <a:rPr lang="en-US" altLang="ko-KR" sz="1100" dirty="0"/>
              <a:t>.</a:t>
            </a:r>
            <a:r>
              <a:rPr lang="ko-KR" altLang="en-US" sz="1100" dirty="0"/>
              <a:t>월</a:t>
            </a:r>
            <a:r>
              <a:rPr lang="en-US" altLang="ko-KR" sz="1100" dirty="0"/>
              <a:t>.</a:t>
            </a:r>
            <a:r>
              <a:rPr lang="ko-KR" altLang="en-US" sz="1100" dirty="0"/>
              <a:t>일</a:t>
            </a:r>
            <a:r>
              <a:rPr lang="en-US" altLang="ko-KR" sz="1100" dirty="0"/>
              <a:t>.</a:t>
            </a:r>
            <a:r>
              <a:rPr lang="ko-KR" altLang="en-US" sz="1100" dirty="0"/>
              <a:t>시간까지 출력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A74E38-20AD-4E86-AB38-649709051F8D}"/>
              </a:ext>
            </a:extLst>
          </p:cNvPr>
          <p:cNvCxnSpPr>
            <a:cxnSpLocks/>
          </p:cNvCxnSpPr>
          <p:nvPr/>
        </p:nvCxnSpPr>
        <p:spPr>
          <a:xfrm flipV="1">
            <a:off x="7947171" y="707447"/>
            <a:ext cx="528855" cy="114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7165E-176D-4E8A-9B46-89F451C9B5BA}"/>
              </a:ext>
            </a:extLst>
          </p:cNvPr>
          <p:cNvSpPr/>
          <p:nvPr/>
        </p:nvSpPr>
        <p:spPr>
          <a:xfrm>
            <a:off x="4328717" y="1746950"/>
            <a:ext cx="1975609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D29FF-F5D6-4201-8C01-4F9816BE455C}"/>
              </a:ext>
            </a:extLst>
          </p:cNvPr>
          <p:cNvSpPr/>
          <p:nvPr/>
        </p:nvSpPr>
        <p:spPr>
          <a:xfrm>
            <a:off x="6300129" y="1754104"/>
            <a:ext cx="2164363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D1D9D-0A2A-4E53-882C-B06185373DCE}"/>
              </a:ext>
            </a:extLst>
          </p:cNvPr>
          <p:cNvSpPr txBox="1"/>
          <p:nvPr/>
        </p:nvSpPr>
        <p:spPr>
          <a:xfrm>
            <a:off x="8464492" y="23632"/>
            <a:ext cx="1367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플레이타임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신규 데이터로 세임을 시작 한 후 저장 할 때까지의 시간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DDD2-84AC-43AB-9FE3-E2DF81ABF2EA}"/>
              </a:ext>
            </a:extLst>
          </p:cNvPr>
          <p:cNvSpPr/>
          <p:nvPr/>
        </p:nvSpPr>
        <p:spPr>
          <a:xfrm>
            <a:off x="4328717" y="21033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C21CD1-32AC-43FF-B1BD-E74A063FC9C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596893" y="2024891"/>
            <a:ext cx="3235004" cy="28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4D1A43-6ECA-4ACC-8FE9-5E7BFEA62F3C}"/>
              </a:ext>
            </a:extLst>
          </p:cNvPr>
          <p:cNvSpPr txBox="1"/>
          <p:nvPr/>
        </p:nvSpPr>
        <p:spPr>
          <a:xfrm>
            <a:off x="9831897" y="1640170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저장 챕터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하는 구간의 시나리오 챕터</a:t>
            </a:r>
            <a:endParaRPr lang="en-US" altLang="ko-KR" sz="11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46D9FD-4C56-4997-85B9-C91E6534E68E}"/>
              </a:ext>
            </a:extLst>
          </p:cNvPr>
          <p:cNvCxnSpPr>
            <a:cxnSpLocks/>
          </p:cNvCxnSpPr>
          <p:nvPr/>
        </p:nvCxnSpPr>
        <p:spPr>
          <a:xfrm>
            <a:off x="6608425" y="2665715"/>
            <a:ext cx="3382863" cy="18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60BDD5-705A-4914-AEBD-32FDBFFEF378}"/>
              </a:ext>
            </a:extLst>
          </p:cNvPr>
          <p:cNvSpPr txBox="1"/>
          <p:nvPr/>
        </p:nvSpPr>
        <p:spPr>
          <a:xfrm>
            <a:off x="10032183" y="2595556"/>
            <a:ext cx="1575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소지 골드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 할 때의 주인공이 보유하고 있는 골드 양</a:t>
            </a:r>
            <a:endParaRPr lang="en-US" altLang="ko-KR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FF0C72-DD4F-41CF-A435-51AE8E3C722A}"/>
              </a:ext>
            </a:extLst>
          </p:cNvPr>
          <p:cNvSpPr/>
          <p:nvPr/>
        </p:nvSpPr>
        <p:spPr>
          <a:xfrm>
            <a:off x="4328717" y="2448530"/>
            <a:ext cx="2340531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83A278-D00C-4C21-A5B2-0B1F121E17FB}"/>
              </a:ext>
            </a:extLst>
          </p:cNvPr>
          <p:cNvCxnSpPr>
            <a:cxnSpLocks/>
          </p:cNvCxnSpPr>
          <p:nvPr/>
        </p:nvCxnSpPr>
        <p:spPr>
          <a:xfrm>
            <a:off x="7046751" y="3793960"/>
            <a:ext cx="2944537" cy="26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EB69E-C3B4-4FBE-9A9C-07F285899030}"/>
              </a:ext>
            </a:extLst>
          </p:cNvPr>
          <p:cNvSpPr txBox="1"/>
          <p:nvPr/>
        </p:nvSpPr>
        <p:spPr>
          <a:xfrm>
            <a:off x="10032183" y="3851393"/>
            <a:ext cx="1575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빈 데이터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선택시</a:t>
            </a:r>
            <a:r>
              <a:rPr lang="ko-KR" altLang="en-US" sz="1100" dirty="0"/>
              <a:t> 시나리오를 처음부터 시작함</a:t>
            </a:r>
            <a:endParaRPr lang="en-US" altLang="ko-KR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AA422B8-C2C7-4971-833F-E0846A4D2A21}"/>
              </a:ext>
            </a:extLst>
          </p:cNvPr>
          <p:cNvCxnSpPr>
            <a:cxnSpLocks/>
          </p:cNvCxnSpPr>
          <p:nvPr/>
        </p:nvCxnSpPr>
        <p:spPr>
          <a:xfrm flipV="1">
            <a:off x="9224044" y="829678"/>
            <a:ext cx="1395369" cy="99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CBB2A39-0410-449D-86CD-D500037E4E90}"/>
              </a:ext>
            </a:extLst>
          </p:cNvPr>
          <p:cNvSpPr txBox="1"/>
          <p:nvPr/>
        </p:nvSpPr>
        <p:spPr>
          <a:xfrm>
            <a:off x="10616968" y="215056"/>
            <a:ext cx="15750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스크롤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마우스 </a:t>
            </a:r>
            <a:r>
              <a:rPr lang="ko-KR" altLang="en-US" sz="1100" dirty="0" err="1"/>
              <a:t>휠로</a:t>
            </a:r>
            <a:r>
              <a:rPr lang="ko-KR" altLang="en-US" sz="1100" dirty="0"/>
              <a:t> 위</a:t>
            </a:r>
            <a:r>
              <a:rPr lang="en-US" altLang="ko-KR" sz="1100" dirty="0"/>
              <a:t>/</a:t>
            </a:r>
            <a:r>
              <a:rPr lang="ko-KR" altLang="en-US" sz="1100" dirty="0"/>
              <a:t>아래 움직임 가능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드래그로 움직임 가능</a:t>
            </a:r>
            <a:endParaRPr lang="en-US" altLang="ko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21D2CA-E10E-4E3F-84E3-D569EE6A2C87}"/>
              </a:ext>
            </a:extLst>
          </p:cNvPr>
          <p:cNvSpPr txBox="1"/>
          <p:nvPr/>
        </p:nvSpPr>
        <p:spPr>
          <a:xfrm>
            <a:off x="1152109" y="5463061"/>
            <a:ext cx="6965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DATA 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팝업 출력 후 시나리오 처음부터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텍스트 폰트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E9D4-E72D-4AF7-B0F7-0C17308D030D}"/>
              </a:ext>
            </a:extLst>
          </p:cNvPr>
          <p:cNvSpPr txBox="1"/>
          <p:nvPr/>
        </p:nvSpPr>
        <p:spPr>
          <a:xfrm>
            <a:off x="700040" y="934287"/>
            <a:ext cx="1439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뒤로가기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4672A-F40B-4AE3-B392-EC1DE90D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E91296D-27A7-484F-908B-4BC9D44D6D7F}"/>
              </a:ext>
            </a:extLst>
          </p:cNvPr>
          <p:cNvCxnSpPr>
            <a:cxnSpLocks/>
          </p:cNvCxnSpPr>
          <p:nvPr/>
        </p:nvCxnSpPr>
        <p:spPr>
          <a:xfrm flipV="1">
            <a:off x="3470116" y="805685"/>
            <a:ext cx="574775" cy="58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2D4CCE-41DC-4F36-BE5F-A1E3D4463872}"/>
              </a:ext>
            </a:extLst>
          </p:cNvPr>
          <p:cNvSpPr txBox="1"/>
          <p:nvPr/>
        </p:nvSpPr>
        <p:spPr>
          <a:xfrm>
            <a:off x="3841807" y="335178"/>
            <a:ext cx="95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제목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61D996-8B75-4BBD-90DA-649AFD9EDA59}"/>
              </a:ext>
            </a:extLst>
          </p:cNvPr>
          <p:cNvCxnSpPr>
            <a:cxnSpLocks/>
          </p:cNvCxnSpPr>
          <p:nvPr/>
        </p:nvCxnSpPr>
        <p:spPr>
          <a:xfrm flipH="1" flipV="1">
            <a:off x="1961927" y="1379409"/>
            <a:ext cx="587980" cy="90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E81941-78A5-4F11-9FFF-10AE2BAE355C}"/>
              </a:ext>
            </a:extLst>
          </p:cNvPr>
          <p:cNvSpPr/>
          <p:nvPr/>
        </p:nvSpPr>
        <p:spPr>
          <a:xfrm>
            <a:off x="7933892" y="2585423"/>
            <a:ext cx="727741" cy="232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289B04-8CB6-40F6-A744-21E043B7319C}"/>
              </a:ext>
            </a:extLst>
          </p:cNvPr>
          <p:cNvSpPr/>
          <p:nvPr/>
        </p:nvSpPr>
        <p:spPr>
          <a:xfrm>
            <a:off x="7887746" y="2517185"/>
            <a:ext cx="773887" cy="33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19FD1-DB63-4D9C-8071-2C739892F859}"/>
              </a:ext>
            </a:extLst>
          </p:cNvPr>
          <p:cNvCxnSpPr>
            <a:cxnSpLocks/>
          </p:cNvCxnSpPr>
          <p:nvPr/>
        </p:nvCxnSpPr>
        <p:spPr>
          <a:xfrm>
            <a:off x="8005805" y="2784531"/>
            <a:ext cx="358017" cy="435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2FCE74-2D63-4E2E-98F1-7AD85B83AE8B}"/>
              </a:ext>
            </a:extLst>
          </p:cNvPr>
          <p:cNvSpPr txBox="1"/>
          <p:nvPr/>
        </p:nvSpPr>
        <p:spPr>
          <a:xfrm>
            <a:off x="8492590" y="3180897"/>
            <a:ext cx="1575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삭제 버튼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저장된 정보 삭제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39042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새로하기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이야기를 시작하겠습니까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666F08-3979-435D-A76F-8F2449655986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07B941-D2C2-4EB1-85B5-1188DFECF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덮어쓰기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저장되어 있는 파일에 덮어씌웁니다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1700D-A3E8-4F80-9904-A4A767754B9D}"/>
              </a:ext>
            </a:extLst>
          </p:cNvPr>
          <p:cNvSpPr txBox="1"/>
          <p:nvPr/>
        </p:nvSpPr>
        <p:spPr>
          <a:xfrm>
            <a:off x="1152109" y="5463061"/>
            <a:ext cx="69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 도중 덮어쓰기 또한 동일 팝업 출력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삭제하기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1F1F19-E96A-45C9-9DF0-C127B08F98FC}"/>
              </a:ext>
            </a:extLst>
          </p:cNvPr>
          <p:cNvCxnSpPr/>
          <p:nvPr/>
        </p:nvCxnSpPr>
        <p:spPr>
          <a:xfrm>
            <a:off x="2554448" y="1645997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0E9643-AD2F-41AB-9E3D-EF0086959A0C}"/>
              </a:ext>
            </a:extLst>
          </p:cNvPr>
          <p:cNvCxnSpPr/>
          <p:nvPr/>
        </p:nvCxnSpPr>
        <p:spPr>
          <a:xfrm>
            <a:off x="2554448" y="2887568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C7D6B5-A009-4426-BB27-9553701A8AD0}"/>
              </a:ext>
            </a:extLst>
          </p:cNvPr>
          <p:cNvSpPr/>
          <p:nvPr/>
        </p:nvSpPr>
        <p:spPr>
          <a:xfrm>
            <a:off x="2554448" y="3195319"/>
            <a:ext cx="1589713" cy="8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11A769-5264-4F9A-8C12-FDC66100C5C7}"/>
              </a:ext>
            </a:extLst>
          </p:cNvPr>
          <p:cNvCxnSpPr/>
          <p:nvPr/>
        </p:nvCxnSpPr>
        <p:spPr>
          <a:xfrm>
            <a:off x="2554448" y="4262476"/>
            <a:ext cx="6467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D94718-A0B5-4464-95D7-EB45D46BD067}"/>
              </a:ext>
            </a:extLst>
          </p:cNvPr>
          <p:cNvSpPr txBox="1"/>
          <p:nvPr/>
        </p:nvSpPr>
        <p:spPr>
          <a:xfrm>
            <a:off x="4307745" y="1746950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2021-4-29 </a:t>
            </a:r>
            <a:r>
              <a:rPr lang="ko-KR" altLang="en-US" dirty="0"/>
              <a:t>플레이시간 </a:t>
            </a:r>
            <a:r>
              <a:rPr lang="en-US" altLang="ko-KR" dirty="0"/>
              <a:t>: 1:59:20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9CED-D999-4E0F-B04F-FDA5B42397A2}"/>
              </a:ext>
            </a:extLst>
          </p:cNvPr>
          <p:cNvSpPr txBox="1"/>
          <p:nvPr/>
        </p:nvSpPr>
        <p:spPr>
          <a:xfrm>
            <a:off x="4307745" y="2082354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Chap.2 _ </a:t>
            </a:r>
            <a:r>
              <a:rPr lang="ko-KR" altLang="en-US" dirty="0"/>
              <a:t>이상한 밤에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A6F2B-EE13-476D-B376-9465A19005B5}"/>
              </a:ext>
            </a:extLst>
          </p:cNvPr>
          <p:cNvSpPr txBox="1"/>
          <p:nvPr/>
        </p:nvSpPr>
        <p:spPr>
          <a:xfrm>
            <a:off x="4307745" y="2417758"/>
            <a:ext cx="4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 골드 </a:t>
            </a:r>
            <a:r>
              <a:rPr lang="en-US" altLang="ko-KR" dirty="0"/>
              <a:t>: 385G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AFFF33-EB50-4426-B75A-7C0D2BE2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4"/>
          <a:stretch/>
        </p:blipFill>
        <p:spPr>
          <a:xfrm>
            <a:off x="2554448" y="4428410"/>
            <a:ext cx="1589713" cy="36170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4FBA0-A909-42FF-B01E-5946613004E9}"/>
              </a:ext>
            </a:extLst>
          </p:cNvPr>
          <p:cNvCxnSpPr/>
          <p:nvPr/>
        </p:nvCxnSpPr>
        <p:spPr>
          <a:xfrm>
            <a:off x="9206917" y="1338220"/>
            <a:ext cx="0" cy="327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0CAC35-3B63-4F13-A481-A7CF5D2B5AF2}"/>
              </a:ext>
            </a:extLst>
          </p:cNvPr>
          <p:cNvSpPr/>
          <p:nvPr/>
        </p:nvSpPr>
        <p:spPr>
          <a:xfrm>
            <a:off x="9152388" y="1640170"/>
            <a:ext cx="109057" cy="45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4FA95-EE4A-473F-A1FA-C17321A3C15B}"/>
              </a:ext>
            </a:extLst>
          </p:cNvPr>
          <p:cNvSpPr txBox="1"/>
          <p:nvPr/>
        </p:nvSpPr>
        <p:spPr>
          <a:xfrm>
            <a:off x="5721293" y="3357379"/>
            <a:ext cx="132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DATA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598FB9-BC3C-42BF-ABED-0CE588EB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7" y="1811930"/>
            <a:ext cx="1589713" cy="8938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81BA1-4DA6-490B-88A5-69887F597911}"/>
              </a:ext>
            </a:extLst>
          </p:cNvPr>
          <p:cNvSpPr/>
          <p:nvPr/>
        </p:nvSpPr>
        <p:spPr>
          <a:xfrm>
            <a:off x="3540153" y="2296687"/>
            <a:ext cx="5008225" cy="175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34403F-0EE4-4448-9BA0-0ADC71FB2EEC}"/>
              </a:ext>
            </a:extLst>
          </p:cNvPr>
          <p:cNvSpPr/>
          <p:nvPr/>
        </p:nvSpPr>
        <p:spPr>
          <a:xfrm>
            <a:off x="4332917" y="3508600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9867957-A1E2-45AB-BC62-B553761E5AFC}"/>
              </a:ext>
            </a:extLst>
          </p:cNvPr>
          <p:cNvSpPr/>
          <p:nvPr/>
        </p:nvSpPr>
        <p:spPr>
          <a:xfrm>
            <a:off x="6411287" y="3508599"/>
            <a:ext cx="1325455" cy="3693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4F3917-2930-480F-B506-5FC6B1E95539}"/>
              </a:ext>
            </a:extLst>
          </p:cNvPr>
          <p:cNvCxnSpPr>
            <a:cxnSpLocks/>
          </p:cNvCxnSpPr>
          <p:nvPr/>
        </p:nvCxnSpPr>
        <p:spPr>
          <a:xfrm flipH="1" flipV="1">
            <a:off x="1585519" y="2235992"/>
            <a:ext cx="1145795" cy="77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02A571-9F8C-42B9-ADFD-F49D22505323}"/>
              </a:ext>
            </a:extLst>
          </p:cNvPr>
          <p:cNvSpPr txBox="1"/>
          <p:nvPr/>
        </p:nvSpPr>
        <p:spPr>
          <a:xfrm>
            <a:off x="354434" y="1799807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창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팝업 </a:t>
            </a:r>
            <a:r>
              <a:rPr lang="ko-KR" altLang="en-US" sz="1100" dirty="0" err="1"/>
              <a:t>출력시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인터렉션</a:t>
            </a:r>
            <a:r>
              <a:rPr lang="ko-KR" altLang="en-US" sz="1100" dirty="0"/>
              <a:t> 불가</a:t>
            </a:r>
            <a:endParaRPr lang="en-US" altLang="ko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6FCBFA-9FF1-4CAF-AE32-A8025A87CF17}"/>
              </a:ext>
            </a:extLst>
          </p:cNvPr>
          <p:cNvCxnSpPr>
            <a:cxnSpLocks/>
          </p:cNvCxnSpPr>
          <p:nvPr/>
        </p:nvCxnSpPr>
        <p:spPr>
          <a:xfrm flipV="1">
            <a:off x="8002745" y="1991387"/>
            <a:ext cx="2112282" cy="56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382D63-6D53-4CD9-9C5A-14683B21CC52}"/>
              </a:ext>
            </a:extLst>
          </p:cNvPr>
          <p:cNvSpPr txBox="1"/>
          <p:nvPr/>
        </p:nvSpPr>
        <p:spPr>
          <a:xfrm>
            <a:off x="10173050" y="1606666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 err="1"/>
              <a:t>팝업창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 UI</a:t>
            </a:r>
            <a:r>
              <a:rPr lang="ko-KR" altLang="en-US" sz="1100" dirty="0" err="1">
                <a:solidFill>
                  <a:srgbClr val="FF0000"/>
                </a:solidFill>
              </a:rPr>
              <a:t>제작시</a:t>
            </a:r>
            <a:r>
              <a:rPr lang="ko-KR" altLang="en-US" sz="1100" dirty="0">
                <a:solidFill>
                  <a:srgbClr val="FF0000"/>
                </a:solidFill>
              </a:rPr>
              <a:t> 텍스트 까지 입혀서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8609D7F-6608-460A-B614-21E8CF029943}"/>
              </a:ext>
            </a:extLst>
          </p:cNvPr>
          <p:cNvCxnSpPr>
            <a:cxnSpLocks/>
          </p:cNvCxnSpPr>
          <p:nvPr/>
        </p:nvCxnSpPr>
        <p:spPr>
          <a:xfrm flipH="1">
            <a:off x="1801533" y="3621988"/>
            <a:ext cx="2714714" cy="255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D23DE-D3F6-40B5-8BD6-E3A8C45EA51B}"/>
              </a:ext>
            </a:extLst>
          </p:cNvPr>
          <p:cNvSpPr txBox="1"/>
          <p:nvPr/>
        </p:nvSpPr>
        <p:spPr>
          <a:xfrm>
            <a:off x="421548" y="3493189"/>
            <a:ext cx="13674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새로 시작하기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해당 칸에 챕터</a:t>
            </a:r>
            <a:r>
              <a:rPr lang="en-US" altLang="ko-KR" sz="1100" dirty="0"/>
              <a:t>0 </a:t>
            </a:r>
            <a:r>
              <a:rPr lang="ko-KR" altLang="en-US" sz="1100" dirty="0" err="1"/>
              <a:t>플로로</a:t>
            </a:r>
            <a:r>
              <a:rPr lang="ko-KR" altLang="en-US" sz="1100" dirty="0"/>
              <a:t> 시작부분이 저장되면서 시나리오 처음부터 시작</a:t>
            </a:r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E1B2341-0646-4D34-B6B6-7868BF437347}"/>
              </a:ext>
            </a:extLst>
          </p:cNvPr>
          <p:cNvCxnSpPr>
            <a:cxnSpLocks/>
          </p:cNvCxnSpPr>
          <p:nvPr/>
        </p:nvCxnSpPr>
        <p:spPr>
          <a:xfrm flipV="1">
            <a:off x="7434133" y="3589527"/>
            <a:ext cx="2309682" cy="10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1E6FB0D-3912-46D9-8A7F-831AE0219CB6}"/>
              </a:ext>
            </a:extLst>
          </p:cNvPr>
          <p:cNvSpPr txBox="1"/>
          <p:nvPr/>
        </p:nvSpPr>
        <p:spPr>
          <a:xfrm>
            <a:off x="9833386" y="3259358"/>
            <a:ext cx="1367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취소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팝업 종료</a:t>
            </a: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B74638-7F66-4F98-8BA1-2EE2F60B461D}"/>
              </a:ext>
            </a:extLst>
          </p:cNvPr>
          <p:cNvSpPr txBox="1"/>
          <p:nvPr/>
        </p:nvSpPr>
        <p:spPr>
          <a:xfrm>
            <a:off x="2836181" y="1338220"/>
            <a:ext cx="118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세이브</a:t>
            </a:r>
            <a:r>
              <a:rPr lang="en-US" altLang="ko-KR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/</a:t>
            </a:r>
            <a:r>
              <a:rPr lang="ko-KR" altLang="en-US" sz="1400" b="1" dirty="0">
                <a:latin typeface="Aharoni" panose="020B0604020202020204" pitchFamily="2" charset="-79"/>
                <a:cs typeface="Aharoni" panose="020B0604020202020204" pitchFamily="2" charset="-79"/>
              </a:rPr>
              <a:t>로드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4D3C6CF-17CD-4D03-82FD-025A40BF1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87" y="1344075"/>
            <a:ext cx="482634" cy="2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14F41F-21ED-4864-A92A-F963BB6330CF}"/>
              </a:ext>
            </a:extLst>
          </p:cNvPr>
          <p:cNvSpPr/>
          <p:nvPr/>
        </p:nvSpPr>
        <p:spPr>
          <a:xfrm>
            <a:off x="2390862" y="1241569"/>
            <a:ext cx="7055142" cy="354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5" y="381875"/>
            <a:ext cx="29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대화 진행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(1)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7BA03-A92F-4BE8-8079-215B0806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62" y="1241569"/>
            <a:ext cx="7055142" cy="35485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848DA9-C005-4AEC-87F3-5A12F314BF39}"/>
              </a:ext>
            </a:extLst>
          </p:cNvPr>
          <p:cNvSpPr/>
          <p:nvPr/>
        </p:nvSpPr>
        <p:spPr>
          <a:xfrm>
            <a:off x="2961314" y="1770076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08DC58-2369-4723-A8F7-3A40A87B84A5}"/>
              </a:ext>
            </a:extLst>
          </p:cNvPr>
          <p:cNvSpPr/>
          <p:nvPr/>
        </p:nvSpPr>
        <p:spPr>
          <a:xfrm>
            <a:off x="5419289" y="142612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10C491-4C3F-49A6-96E8-351AB0864ADF}"/>
              </a:ext>
            </a:extLst>
          </p:cNvPr>
          <p:cNvSpPr/>
          <p:nvPr/>
        </p:nvSpPr>
        <p:spPr>
          <a:xfrm>
            <a:off x="7751428" y="1845577"/>
            <a:ext cx="1023456" cy="2642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F8B6-1CAB-4615-959F-0CE15D14956B}"/>
              </a:ext>
            </a:extLst>
          </p:cNvPr>
          <p:cNvSpPr/>
          <p:nvPr/>
        </p:nvSpPr>
        <p:spPr>
          <a:xfrm>
            <a:off x="2655114" y="3408404"/>
            <a:ext cx="6476301" cy="1168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66E7-37C5-43BC-BD20-C9FBA03FB3A1}"/>
              </a:ext>
            </a:extLst>
          </p:cNvPr>
          <p:cNvSpPr txBox="1"/>
          <p:nvPr/>
        </p:nvSpPr>
        <p:spPr>
          <a:xfrm>
            <a:off x="2780949" y="3519558"/>
            <a:ext cx="73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22005-4E01-4654-B3DE-9C9D7B994832}"/>
              </a:ext>
            </a:extLst>
          </p:cNvPr>
          <p:cNvSpPr txBox="1"/>
          <p:nvPr/>
        </p:nvSpPr>
        <p:spPr>
          <a:xfrm>
            <a:off x="2745996" y="3764499"/>
            <a:ext cx="543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 멀리 학교 전경과 등교하는 학생들이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A7360B-4D01-4E8C-87F3-32958BB0D973}"/>
              </a:ext>
            </a:extLst>
          </p:cNvPr>
          <p:cNvSpPr/>
          <p:nvPr/>
        </p:nvSpPr>
        <p:spPr>
          <a:xfrm>
            <a:off x="2745996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Auto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A182-BA0D-4D71-BC2F-52135C059A17}"/>
              </a:ext>
            </a:extLst>
          </p:cNvPr>
          <p:cNvSpPr/>
          <p:nvPr/>
        </p:nvSpPr>
        <p:spPr>
          <a:xfrm>
            <a:off x="3246539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Log</a:t>
            </a:r>
            <a:endParaRPr lang="ko-KR" altLang="en-US" sz="105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CBA644A-E6F5-40CE-9DFB-733EFD75BAEC}"/>
              </a:ext>
            </a:extLst>
          </p:cNvPr>
          <p:cNvSpPr/>
          <p:nvPr/>
        </p:nvSpPr>
        <p:spPr>
          <a:xfrm>
            <a:off x="3747083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SA/LO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67F836-0B57-40B6-9B6C-360D67FDCA85}"/>
              </a:ext>
            </a:extLst>
          </p:cNvPr>
          <p:cNvSpPr/>
          <p:nvPr/>
        </p:nvSpPr>
        <p:spPr>
          <a:xfrm>
            <a:off x="4248528" y="432993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Skip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B7179-6FBB-4002-B73E-80CBED21F92E}"/>
              </a:ext>
            </a:extLst>
          </p:cNvPr>
          <p:cNvSpPr/>
          <p:nvPr/>
        </p:nvSpPr>
        <p:spPr>
          <a:xfrm>
            <a:off x="4735134" y="4337373"/>
            <a:ext cx="500543" cy="19203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Hide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B9AE1-76A1-44D5-830D-753DD26CF0E0}"/>
              </a:ext>
            </a:extLst>
          </p:cNvPr>
          <p:cNvSpPr/>
          <p:nvPr/>
        </p:nvSpPr>
        <p:spPr>
          <a:xfrm>
            <a:off x="2745996" y="3764499"/>
            <a:ext cx="6314114" cy="46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D141D-1833-4F9A-9D3E-97C493151F9F}"/>
              </a:ext>
            </a:extLst>
          </p:cNvPr>
          <p:cNvCxnSpPr>
            <a:cxnSpLocks/>
          </p:cNvCxnSpPr>
          <p:nvPr/>
        </p:nvCxnSpPr>
        <p:spPr>
          <a:xfrm flipV="1">
            <a:off x="8873453" y="3015840"/>
            <a:ext cx="927685" cy="59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A4D7D7-C2B2-4A4A-B769-5A0647EDE791}"/>
              </a:ext>
            </a:extLst>
          </p:cNvPr>
          <p:cNvSpPr txBox="1"/>
          <p:nvPr/>
        </p:nvSpPr>
        <p:spPr>
          <a:xfrm>
            <a:off x="9694878" y="2452705"/>
            <a:ext cx="211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박스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 박스 통일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특정 독백 </a:t>
            </a:r>
            <a:r>
              <a:rPr lang="ko-KR" altLang="en-US" sz="1100" dirty="0" err="1"/>
              <a:t>연출시</a:t>
            </a:r>
            <a:r>
              <a:rPr lang="ko-KR" altLang="en-US" sz="1100" dirty="0"/>
              <a:t> 따로 설명 </a:t>
            </a:r>
            <a:r>
              <a:rPr lang="en-US" altLang="ko-KR" sz="1100" dirty="0"/>
              <a:t>ex) monologue 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54830-85E8-43ED-A536-226899B3098A}"/>
              </a:ext>
            </a:extLst>
          </p:cNvPr>
          <p:cNvCxnSpPr>
            <a:cxnSpLocks/>
          </p:cNvCxnSpPr>
          <p:nvPr/>
        </p:nvCxnSpPr>
        <p:spPr>
          <a:xfrm>
            <a:off x="8882890" y="4176121"/>
            <a:ext cx="869314" cy="1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66FDE4-04DB-4EC0-8BEC-6B2F2B59AD92}"/>
              </a:ext>
            </a:extLst>
          </p:cNvPr>
          <p:cNvSpPr txBox="1"/>
          <p:nvPr/>
        </p:nvSpPr>
        <p:spPr>
          <a:xfrm>
            <a:off x="9801138" y="4068659"/>
            <a:ext cx="211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출력 범위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이름과 시스템 버튼 사이 공간에서 텍스트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</a:t>
            </a:r>
            <a:r>
              <a:rPr lang="en-US" altLang="ko-KR" sz="1100" dirty="0"/>
              <a:t>, </a:t>
            </a:r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</a:t>
            </a:r>
            <a:r>
              <a:rPr lang="en-US" altLang="ko-KR" sz="1100" dirty="0"/>
              <a:t>Enter</a:t>
            </a:r>
            <a:r>
              <a:rPr lang="ko-KR" altLang="en-US" sz="1100" dirty="0"/>
              <a:t>버튼으로 전체 텍스트 출력</a:t>
            </a:r>
            <a:endParaRPr lang="en-US" altLang="ko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A41451-C77B-4580-BDD6-18F13C2B3729}"/>
              </a:ext>
            </a:extLst>
          </p:cNvPr>
          <p:cNvCxnSpPr>
            <a:cxnSpLocks/>
          </p:cNvCxnSpPr>
          <p:nvPr/>
        </p:nvCxnSpPr>
        <p:spPr>
          <a:xfrm flipH="1" flipV="1">
            <a:off x="2026113" y="3217676"/>
            <a:ext cx="807786" cy="3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0C90B-6AC8-4C21-B3FF-2837A7C07E7C}"/>
              </a:ext>
            </a:extLst>
          </p:cNvPr>
          <p:cNvSpPr txBox="1"/>
          <p:nvPr/>
        </p:nvSpPr>
        <p:spPr>
          <a:xfrm>
            <a:off x="349713" y="2866761"/>
            <a:ext cx="2119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캐릭터 이름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시나리오 테이블 참조</a:t>
            </a:r>
            <a:endParaRPr lang="en-US" altLang="ko-KR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C696E2-945D-4020-9B6B-D8EFC4A1C34B}"/>
              </a:ext>
            </a:extLst>
          </p:cNvPr>
          <p:cNvSpPr/>
          <p:nvPr/>
        </p:nvSpPr>
        <p:spPr>
          <a:xfrm>
            <a:off x="3272757" y="1556535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637CCB-DD81-4353-A1CC-DE9EC1CE73EE}"/>
              </a:ext>
            </a:extLst>
          </p:cNvPr>
          <p:cNvSpPr/>
          <p:nvPr/>
        </p:nvSpPr>
        <p:spPr>
          <a:xfrm>
            <a:off x="5766733" y="1262560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543257-08D1-4F65-BD5E-A49450166918}"/>
              </a:ext>
            </a:extLst>
          </p:cNvPr>
          <p:cNvSpPr/>
          <p:nvPr/>
        </p:nvSpPr>
        <p:spPr>
          <a:xfrm>
            <a:off x="8070211" y="1656823"/>
            <a:ext cx="366319" cy="377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F67F78-B7DB-4E55-B7CF-85A3E592087B}"/>
              </a:ext>
            </a:extLst>
          </p:cNvPr>
          <p:cNvCxnSpPr>
            <a:cxnSpLocks/>
          </p:cNvCxnSpPr>
          <p:nvPr/>
        </p:nvCxnSpPr>
        <p:spPr>
          <a:xfrm flipH="1">
            <a:off x="2084662" y="4445592"/>
            <a:ext cx="749237" cy="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FA2B0-8F0F-49BA-BA2D-661A03694461}"/>
              </a:ext>
            </a:extLst>
          </p:cNvPr>
          <p:cNvSpPr txBox="1"/>
          <p:nvPr/>
        </p:nvSpPr>
        <p:spPr>
          <a:xfrm>
            <a:off x="-23073" y="3981470"/>
            <a:ext cx="21196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오토 출력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한글자씩</a:t>
            </a:r>
            <a:r>
              <a:rPr lang="ko-KR" altLang="en-US" sz="1100" dirty="0"/>
              <a:t> 출력되는 텍스트가 전부 출력된 후 플레이어가 조작을 하지 않아도 다음 대화 스크립트 출력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On/off </a:t>
            </a:r>
            <a:r>
              <a:rPr lang="ko-KR" altLang="en-US" sz="1100" dirty="0"/>
              <a:t>기능</a:t>
            </a:r>
            <a:endParaRPr lang="en-US" altLang="ko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170C07-4FD8-4A29-8A9E-A37FAF2F41B0}"/>
              </a:ext>
            </a:extLst>
          </p:cNvPr>
          <p:cNvCxnSpPr>
            <a:cxnSpLocks/>
          </p:cNvCxnSpPr>
          <p:nvPr/>
        </p:nvCxnSpPr>
        <p:spPr>
          <a:xfrm flipH="1">
            <a:off x="2833899" y="4480724"/>
            <a:ext cx="563384" cy="70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878865-50BE-4900-BDBA-7E3567B0BC8B}"/>
              </a:ext>
            </a:extLst>
          </p:cNvPr>
          <p:cNvSpPr txBox="1"/>
          <p:nvPr/>
        </p:nvSpPr>
        <p:spPr>
          <a:xfrm>
            <a:off x="2026113" y="5243331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로그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로그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CA2C7D-1ABC-4010-84A6-B4264CE07164}"/>
              </a:ext>
            </a:extLst>
          </p:cNvPr>
          <p:cNvCxnSpPr>
            <a:cxnSpLocks/>
          </p:cNvCxnSpPr>
          <p:nvPr/>
        </p:nvCxnSpPr>
        <p:spPr>
          <a:xfrm>
            <a:off x="4104146" y="4422787"/>
            <a:ext cx="127564" cy="79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A8B78F-6C67-415F-95FF-7463AAC4F9B5}"/>
              </a:ext>
            </a:extLst>
          </p:cNvPr>
          <p:cNvSpPr txBox="1"/>
          <p:nvPr/>
        </p:nvSpPr>
        <p:spPr>
          <a:xfrm>
            <a:off x="3496810" y="5266185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세이브</a:t>
            </a:r>
            <a:r>
              <a:rPr lang="en-US" altLang="ko-KR" sz="1100" dirty="0"/>
              <a:t>/</a:t>
            </a:r>
            <a:r>
              <a:rPr lang="ko-KR" altLang="en-US" sz="1100" dirty="0"/>
              <a:t>로드 </a:t>
            </a:r>
            <a:r>
              <a:rPr lang="en-US" altLang="ko-KR" sz="1100" dirty="0"/>
              <a:t>UI</a:t>
            </a:r>
            <a:r>
              <a:rPr lang="ko-KR" altLang="en-US" sz="1100" dirty="0"/>
              <a:t>로 이동</a:t>
            </a:r>
            <a:endParaRPr lang="en-US" altLang="ko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B9AD73-7756-4724-9DF5-93E941646DB5}"/>
              </a:ext>
            </a:extLst>
          </p:cNvPr>
          <p:cNvCxnSpPr>
            <a:cxnSpLocks/>
          </p:cNvCxnSpPr>
          <p:nvPr/>
        </p:nvCxnSpPr>
        <p:spPr>
          <a:xfrm>
            <a:off x="4652027" y="4421864"/>
            <a:ext cx="767262" cy="7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62E8E1-DBE0-426B-9520-3FA62CD53B1D}"/>
              </a:ext>
            </a:extLst>
          </p:cNvPr>
          <p:cNvSpPr txBox="1"/>
          <p:nvPr/>
        </p:nvSpPr>
        <p:spPr>
          <a:xfrm>
            <a:off x="5237941" y="5266185"/>
            <a:ext cx="21196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텍스트 </a:t>
            </a:r>
            <a:r>
              <a:rPr lang="ko-KR" altLang="en-US" sz="1100" dirty="0" err="1"/>
              <a:t>스킵</a:t>
            </a:r>
            <a:r>
              <a:rPr lang="ko-KR" altLang="en-US" sz="1100" dirty="0"/>
              <a:t>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모든 텍스트가 </a:t>
            </a:r>
            <a:r>
              <a:rPr lang="en-US" altLang="ko-KR" sz="1100" dirty="0"/>
              <a:t>10</a:t>
            </a:r>
            <a:r>
              <a:rPr lang="ko-KR" altLang="en-US" sz="1100" dirty="0"/>
              <a:t>배속으로 오토 출력</a:t>
            </a:r>
            <a:endParaRPr lang="en-US" altLang="ko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0329879-E314-4F3D-9CDD-374C65871C33}"/>
              </a:ext>
            </a:extLst>
          </p:cNvPr>
          <p:cNvCxnSpPr>
            <a:cxnSpLocks/>
          </p:cNvCxnSpPr>
          <p:nvPr/>
        </p:nvCxnSpPr>
        <p:spPr>
          <a:xfrm>
            <a:off x="5181579" y="4439658"/>
            <a:ext cx="2778713" cy="7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1B1C6E7-045D-43CA-A4FD-EB2A7829F8C7}"/>
              </a:ext>
            </a:extLst>
          </p:cNvPr>
          <p:cNvSpPr txBox="1"/>
          <p:nvPr/>
        </p:nvSpPr>
        <p:spPr>
          <a:xfrm>
            <a:off x="7406493" y="5273230"/>
            <a:ext cx="211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● </a:t>
            </a:r>
            <a:r>
              <a:rPr lang="ko-KR" altLang="en-US" sz="1100" dirty="0"/>
              <a:t>숨기기 버튼</a:t>
            </a:r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파일명 </a:t>
            </a:r>
            <a:r>
              <a:rPr lang="en-US" altLang="ko-KR" sz="1100" dirty="0">
                <a:solidFill>
                  <a:srgbClr val="FF0000"/>
                </a:solidFill>
              </a:rPr>
              <a:t>: )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텍스트창 비활성화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4586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890</Words>
  <Application>Microsoft Office PowerPoint</Application>
  <PresentationFormat>와이드스크린</PresentationFormat>
  <Paragraphs>268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MD아롱체</vt:lpstr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91</cp:revision>
  <dcterms:created xsi:type="dcterms:W3CDTF">2021-04-29T01:12:11Z</dcterms:created>
  <dcterms:modified xsi:type="dcterms:W3CDTF">2021-05-10T06:09:25Z</dcterms:modified>
</cp:coreProperties>
</file>