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8A2D2-214D-458B-838A-3C4FAE8F9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A47BD-A473-4459-9D65-7C30070D7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8D0DF-633D-43D8-AF3C-B52D64AE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956A-148D-4790-BA8D-646CE2CDB462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C3972-34FF-4E65-911F-7C88C21C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6B2DE-1792-4278-B23D-C707E3F8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3692-199F-45CD-9B00-2ACCAEEDF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4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FA4BD-F983-4273-B632-1CB47BB4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AE460A-BEB6-4092-B513-8E20755D7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F7298-B82D-4386-BB10-EBA3713F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956A-148D-4790-BA8D-646CE2CDB462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15D92-1166-4AB7-ACA0-7D6D78E5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4F45E-1475-4886-9718-E5FD0979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3692-199F-45CD-9B00-2ACCAEEDF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1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8BF4C-7DB7-40DF-A704-CD11AC2BE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7E55F6-DE79-4D77-ACE0-79274499B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4962C-F56F-47CB-83EA-AE3A4D7B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956A-148D-4790-BA8D-646CE2CDB462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D3E4D-6274-4E1E-B311-81026E3E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54C8E-D619-4E04-8449-E4FD5A42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3692-199F-45CD-9B00-2ACCAEEDF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7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FED90-FB56-4D32-8DC2-2C7646BE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680A9-7A63-43B2-A196-971017C6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93C64-252A-4FD5-B8DF-A01648DC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956A-148D-4790-BA8D-646CE2CDB462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AF7BC-268F-4A86-A870-34D20CE2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ED04F-2EE5-450D-A63C-54CA9ECB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3692-199F-45CD-9B00-2ACCAEEDF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0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1905A-D3C2-4767-9746-68A3F323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1D650-51DB-4F25-8CC9-0849AE0F4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A6A63-3E8C-455E-B719-FCC1DEBE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956A-148D-4790-BA8D-646CE2CDB462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1FB58-86DC-49A1-9CBF-E11B6672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83980-25C4-49A9-81EB-E02E3E10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3692-199F-45CD-9B00-2ACCAEEDF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5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07CE5-3D59-4CBB-A559-6C80E757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F6F1E-7A02-48C7-9293-7B71C6930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0D25A-4A55-4BA8-9E8E-BED5AFC4F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CEF7E-FF0B-45D7-9F55-C1863991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956A-148D-4790-BA8D-646CE2CDB462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117717-916F-4D8E-BCF5-713DCA5F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C6871-C88B-4163-932F-7200ED98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3692-199F-45CD-9B00-2ACCAEEDF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05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E5BC5-12A5-41A6-AAD1-87F35246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EF497-CE17-4FB5-ACC6-03EE1CF7D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F0C0F0-1917-4D10-B2ED-C0E9F895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E9C0E1-7C85-4374-B028-2799308F2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91D608-20E0-4F77-99F1-C91179D33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CE189-B2AF-489B-B28B-6F905D3B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956A-148D-4790-BA8D-646CE2CDB462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1B21D2-5D39-49D5-9B46-56E3D4EC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F7747D-F79A-445C-9073-B2164522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3692-199F-45CD-9B00-2ACCAEEDF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4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0F66-8C5B-4193-92AA-4693DABB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05DD15-1B01-4937-8E28-87EE470E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956A-148D-4790-BA8D-646CE2CDB462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FA8593-3DD3-4EE9-A062-B5A230A4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0231DC-EE66-4130-9E7E-B4274F4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3692-199F-45CD-9B00-2ACCAEEDF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2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E4A883-71D0-4F5B-BBC0-ABC17B45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956A-148D-4790-BA8D-646CE2CDB462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0B2401-2E3E-4705-82C1-940233B1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490FC-B4A6-4834-9112-D4CF00BF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3692-199F-45CD-9B00-2ACCAEEDF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8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EA66B-C7DC-4856-AB43-AC34A0EA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3A1DD-B61C-4A82-A4CE-7D0A591E2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9324F4-070A-45FC-8BD8-B27278BFD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34E12-C6F0-45D3-98EA-DBCC8154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956A-148D-4790-BA8D-646CE2CDB462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79CBE-F224-4CEB-AB8E-7489A0A2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B6499-CDE4-46F5-8A4C-2D6FBB2E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3692-199F-45CD-9B00-2ACCAEEDF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1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CE4FA-5FBA-48D8-B502-54555C7D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F0418F-8055-4B6D-97D9-FAC09790E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DE43-6703-4E9C-9C5E-20B52B99E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417EDD-B211-4F7E-9E61-E863AC37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956A-148D-4790-BA8D-646CE2CDB462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7ADEF-29AD-4639-A045-6C70F189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90B8F8-90B9-425D-AA9C-318B7431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3692-199F-45CD-9B00-2ACCAEEDF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1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FC3784-F4CE-439B-9807-5F75B6DC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878BA-2427-4E49-A146-AB7AB5572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F5157-448B-41EF-ACB3-160285932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956A-148D-4790-BA8D-646CE2CDB462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47421-562C-4EA4-BADB-A71A70F28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DBDE1-2CDD-4BCC-90F3-69EFB212E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3692-199F-45CD-9B00-2ACCAEEDF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9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13822D2-E23E-4A19-949D-E6293C43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28" y="851135"/>
            <a:ext cx="9761343" cy="515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2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AD95EB-2F0C-476C-AEF4-FA143D3D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77" y="964761"/>
            <a:ext cx="8667180" cy="45688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A63C8C-6DFE-4297-A3F9-6DB67F888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121" y="3746320"/>
            <a:ext cx="3115948" cy="6221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5D5F01B-F1EE-47C7-9597-62AF285334E4}"/>
              </a:ext>
            </a:extLst>
          </p:cNvPr>
          <p:cNvSpPr/>
          <p:nvPr/>
        </p:nvSpPr>
        <p:spPr>
          <a:xfrm>
            <a:off x="7665773" y="3746320"/>
            <a:ext cx="1383838" cy="622152"/>
          </a:xfrm>
          <a:prstGeom prst="rect">
            <a:avLst/>
          </a:prstGeom>
          <a:solidFill>
            <a:srgbClr val="F2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0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0D77FB-DF15-4CD9-A599-92F9B177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48" y="853891"/>
            <a:ext cx="9361659" cy="49513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2C706A6-307A-4723-BD98-1EC9FF4FE6FA}"/>
              </a:ext>
            </a:extLst>
          </p:cNvPr>
          <p:cNvSpPr/>
          <p:nvPr/>
        </p:nvSpPr>
        <p:spPr>
          <a:xfrm>
            <a:off x="2489528" y="1280160"/>
            <a:ext cx="7397791" cy="9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순서</a:t>
            </a:r>
            <a:r>
              <a:rPr lang="en-US" altLang="ko-KR" dirty="0"/>
              <a:t>. </a:t>
            </a:r>
            <a:r>
              <a:rPr lang="ko-KR" altLang="en-US" dirty="0"/>
              <a:t>조합</a:t>
            </a:r>
            <a:r>
              <a:rPr lang="en-US" altLang="ko-KR" dirty="0"/>
              <a:t>-</a:t>
            </a:r>
            <a:r>
              <a:rPr lang="ko-KR" altLang="en-US" dirty="0" err="1"/>
              <a:t>히로인</a:t>
            </a:r>
            <a:r>
              <a:rPr lang="en-US" altLang="ko-KR" dirty="0"/>
              <a:t>-</a:t>
            </a:r>
            <a:r>
              <a:rPr lang="ko-KR" altLang="en-US" dirty="0"/>
              <a:t>가방</a:t>
            </a:r>
            <a:r>
              <a:rPr lang="en-US" altLang="ko-KR" dirty="0"/>
              <a:t>-</a:t>
            </a:r>
            <a:r>
              <a:rPr lang="ko-KR" altLang="en-US" dirty="0"/>
              <a:t>도감</a:t>
            </a:r>
            <a:r>
              <a:rPr lang="en-US" altLang="ko-KR" dirty="0"/>
              <a:t>-</a:t>
            </a:r>
            <a:r>
              <a:rPr lang="ko-KR" altLang="en-US" dirty="0"/>
              <a:t>목표</a:t>
            </a:r>
            <a:r>
              <a:rPr lang="en-US" altLang="ko-KR" dirty="0"/>
              <a:t>-</a:t>
            </a:r>
            <a:r>
              <a:rPr lang="ko-KR" altLang="en-US" dirty="0"/>
              <a:t>저장 순으로</a:t>
            </a:r>
          </a:p>
        </p:txBody>
      </p:sp>
    </p:spTree>
    <p:extLst>
      <p:ext uri="{BB962C8B-B14F-4D97-AF65-F5344CB8AC3E}">
        <p14:creationId xmlns:p14="http://schemas.microsoft.com/office/powerpoint/2010/main" val="372501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5B1A23-FDCF-47B2-A13D-44AEC2DB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8252"/>
            <a:ext cx="8401050" cy="45196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9CAC80-C073-4AA0-AE89-57261964B5F0}"/>
              </a:ext>
            </a:extLst>
          </p:cNvPr>
          <p:cNvSpPr/>
          <p:nvPr/>
        </p:nvSpPr>
        <p:spPr>
          <a:xfrm>
            <a:off x="5822663" y="2076573"/>
            <a:ext cx="3374431" cy="814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50AB87-5C55-445C-B009-282CBEA673FE}"/>
              </a:ext>
            </a:extLst>
          </p:cNvPr>
          <p:cNvCxnSpPr/>
          <p:nvPr/>
        </p:nvCxnSpPr>
        <p:spPr>
          <a:xfrm flipV="1">
            <a:off x="8913925" y="2265352"/>
            <a:ext cx="926199" cy="448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7A380D-3515-429A-A818-8A0E0949604A}"/>
              </a:ext>
            </a:extLst>
          </p:cNvPr>
          <p:cNvSpPr txBox="1"/>
          <p:nvPr/>
        </p:nvSpPr>
        <p:spPr>
          <a:xfrm>
            <a:off x="9975810" y="2126852"/>
            <a:ext cx="1610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낮</a:t>
            </a:r>
            <a:r>
              <a:rPr lang="en-US" altLang="ko-KR" sz="1200" dirty="0"/>
              <a:t>/</a:t>
            </a:r>
            <a:r>
              <a:rPr lang="ko-KR" altLang="en-US" sz="1200" dirty="0"/>
              <a:t>밤 텍스트 필요</a:t>
            </a:r>
          </a:p>
        </p:txBody>
      </p:sp>
    </p:spTree>
    <p:extLst>
      <p:ext uri="{BB962C8B-B14F-4D97-AF65-F5344CB8AC3E}">
        <p14:creationId xmlns:p14="http://schemas.microsoft.com/office/powerpoint/2010/main" val="9568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459683-6249-4977-BB78-53BC2A24C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23" y="1292840"/>
            <a:ext cx="9280432" cy="48955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9CAC80-C073-4AA0-AE89-57261964B5F0}"/>
              </a:ext>
            </a:extLst>
          </p:cNvPr>
          <p:cNvSpPr/>
          <p:nvPr/>
        </p:nvSpPr>
        <p:spPr>
          <a:xfrm>
            <a:off x="5899355" y="2312547"/>
            <a:ext cx="1327355" cy="498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50AB87-5C55-445C-B009-282CBEA673FE}"/>
              </a:ext>
            </a:extLst>
          </p:cNvPr>
          <p:cNvCxnSpPr/>
          <p:nvPr/>
        </p:nvCxnSpPr>
        <p:spPr>
          <a:xfrm flipV="1">
            <a:off x="7126421" y="1961399"/>
            <a:ext cx="926199" cy="448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7A380D-3515-429A-A818-8A0E0949604A}"/>
              </a:ext>
            </a:extLst>
          </p:cNvPr>
          <p:cNvSpPr txBox="1"/>
          <p:nvPr/>
        </p:nvSpPr>
        <p:spPr>
          <a:xfrm>
            <a:off x="8164709" y="1678501"/>
            <a:ext cx="1610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같이 행동 할 </a:t>
            </a:r>
          </a:p>
        </p:txBody>
      </p:sp>
    </p:spTree>
    <p:extLst>
      <p:ext uri="{BB962C8B-B14F-4D97-AF65-F5344CB8AC3E}">
        <p14:creationId xmlns:p14="http://schemas.microsoft.com/office/powerpoint/2010/main" val="379143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1BE233-5FB5-4A7A-9F8E-78AF3BB44B80}"/>
              </a:ext>
            </a:extLst>
          </p:cNvPr>
          <p:cNvSpPr/>
          <p:nvPr/>
        </p:nvSpPr>
        <p:spPr>
          <a:xfrm>
            <a:off x="1698032" y="1197568"/>
            <a:ext cx="8496054" cy="458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EB77F8-DCD6-4EC5-A7D9-22B934C9AD08}"/>
              </a:ext>
            </a:extLst>
          </p:cNvPr>
          <p:cNvSpPr/>
          <p:nvPr/>
        </p:nvSpPr>
        <p:spPr>
          <a:xfrm>
            <a:off x="4220497" y="5138338"/>
            <a:ext cx="1136117" cy="64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E871BC-8C33-4C08-BD58-310343F48FC9}"/>
              </a:ext>
            </a:extLst>
          </p:cNvPr>
          <p:cNvSpPr/>
          <p:nvPr/>
        </p:nvSpPr>
        <p:spPr>
          <a:xfrm>
            <a:off x="6444554" y="5138338"/>
            <a:ext cx="1136117" cy="64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정문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541A2B-7F8E-499F-9869-AA7A3BB0A204}"/>
              </a:ext>
            </a:extLst>
          </p:cNvPr>
          <p:cNvSpPr/>
          <p:nvPr/>
        </p:nvSpPr>
        <p:spPr>
          <a:xfrm>
            <a:off x="3775096" y="2542620"/>
            <a:ext cx="4341925" cy="18936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운동장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AFB0E6-D2BC-4679-A4B1-F0F9241ABA27}"/>
              </a:ext>
            </a:extLst>
          </p:cNvPr>
          <p:cNvSpPr/>
          <p:nvPr/>
        </p:nvSpPr>
        <p:spPr>
          <a:xfrm>
            <a:off x="3067173" y="1406992"/>
            <a:ext cx="5757770" cy="86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본관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A3A899-92F6-435A-8C48-244BA3E9C037}"/>
              </a:ext>
            </a:extLst>
          </p:cNvPr>
          <p:cNvSpPr/>
          <p:nvPr/>
        </p:nvSpPr>
        <p:spPr>
          <a:xfrm>
            <a:off x="2131143" y="2688631"/>
            <a:ext cx="1210842" cy="208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체육관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69F4739-8A6A-49B5-ADF3-F3DDFCAA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021" y="3763785"/>
            <a:ext cx="3453570" cy="243172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E1CCB00-2990-4D9B-A987-FB3471A95294}"/>
              </a:ext>
            </a:extLst>
          </p:cNvPr>
          <p:cNvCxnSpPr>
            <a:cxnSpLocks/>
          </p:cNvCxnSpPr>
          <p:nvPr/>
        </p:nvCxnSpPr>
        <p:spPr>
          <a:xfrm flipV="1">
            <a:off x="8167766" y="992558"/>
            <a:ext cx="746159" cy="653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CEDD5B-497D-49E9-A245-0E5C32AD27D1}"/>
              </a:ext>
            </a:extLst>
          </p:cNvPr>
          <p:cNvSpPr txBox="1"/>
          <p:nvPr/>
        </p:nvSpPr>
        <p:spPr>
          <a:xfrm>
            <a:off x="8913925" y="799634"/>
            <a:ext cx="1610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r>
              <a:rPr lang="ko-KR" altLang="en-US" sz="1200" dirty="0"/>
              <a:t>층 </a:t>
            </a:r>
            <a:r>
              <a:rPr lang="ko-KR" altLang="en-US" sz="1200" dirty="0" err="1"/>
              <a:t>짜리</a:t>
            </a:r>
            <a:r>
              <a:rPr lang="ko-KR" altLang="en-US" sz="1200" dirty="0"/>
              <a:t> 건물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5C3D75F-7CAE-4E71-BEEF-BFDB48852F86}"/>
              </a:ext>
            </a:extLst>
          </p:cNvPr>
          <p:cNvCxnSpPr>
            <a:cxnSpLocks/>
          </p:cNvCxnSpPr>
          <p:nvPr/>
        </p:nvCxnSpPr>
        <p:spPr>
          <a:xfrm flipH="1" flipV="1">
            <a:off x="1215267" y="2430527"/>
            <a:ext cx="999067" cy="584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4D0E7D-EAA3-4365-BFA5-043064D208D8}"/>
              </a:ext>
            </a:extLst>
          </p:cNvPr>
          <p:cNvSpPr txBox="1"/>
          <p:nvPr/>
        </p:nvSpPr>
        <p:spPr>
          <a:xfrm>
            <a:off x="410006" y="2153528"/>
            <a:ext cx="1389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r>
              <a:rPr lang="ko-KR" altLang="en-US" sz="1200" dirty="0"/>
              <a:t>층의 넓은 건물</a:t>
            </a:r>
          </a:p>
        </p:txBody>
      </p:sp>
    </p:spTree>
    <p:extLst>
      <p:ext uri="{BB962C8B-B14F-4D97-AF65-F5344CB8AC3E}">
        <p14:creationId xmlns:p14="http://schemas.microsoft.com/office/powerpoint/2010/main" val="36857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1BE233-5FB5-4A7A-9F8E-78AF3BB44B80}"/>
              </a:ext>
            </a:extLst>
          </p:cNvPr>
          <p:cNvSpPr/>
          <p:nvPr/>
        </p:nvSpPr>
        <p:spPr>
          <a:xfrm>
            <a:off x="1698032" y="1197568"/>
            <a:ext cx="8496054" cy="458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245A0F-509A-44AB-B4BA-3E4F612128C4}"/>
              </a:ext>
            </a:extLst>
          </p:cNvPr>
          <p:cNvSpPr/>
          <p:nvPr/>
        </p:nvSpPr>
        <p:spPr>
          <a:xfrm>
            <a:off x="5049968" y="1686478"/>
            <a:ext cx="1592586" cy="327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옥상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B3C2E1E-C41D-48E7-A46C-5F7501CAB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289" y="2110414"/>
            <a:ext cx="3280226" cy="2155819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4935D136-04C6-4BB8-B1BD-A636E3D7B214}"/>
              </a:ext>
            </a:extLst>
          </p:cNvPr>
          <p:cNvSpPr/>
          <p:nvPr/>
        </p:nvSpPr>
        <p:spPr>
          <a:xfrm>
            <a:off x="3386230" y="3973214"/>
            <a:ext cx="4920062" cy="1687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3DC408-8AD7-4D1F-BD94-C4EF5E2DEFF8}"/>
              </a:ext>
            </a:extLst>
          </p:cNvPr>
          <p:cNvSpPr/>
          <p:nvPr/>
        </p:nvSpPr>
        <p:spPr>
          <a:xfrm>
            <a:off x="5049968" y="2013895"/>
            <a:ext cx="1592586" cy="28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백화점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4EB5B3-FDAE-4CFF-8E4D-F3D998A4B758}"/>
              </a:ext>
            </a:extLst>
          </p:cNvPr>
          <p:cNvCxnSpPr>
            <a:cxnSpLocks/>
          </p:cNvCxnSpPr>
          <p:nvPr/>
        </p:nvCxnSpPr>
        <p:spPr>
          <a:xfrm flipV="1">
            <a:off x="6288591" y="985192"/>
            <a:ext cx="463100" cy="864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2228A-FCB6-4773-B982-C693A00662A2}"/>
              </a:ext>
            </a:extLst>
          </p:cNvPr>
          <p:cNvSpPr txBox="1"/>
          <p:nvPr/>
        </p:nvSpPr>
        <p:spPr>
          <a:xfrm>
            <a:off x="6751691" y="602005"/>
            <a:ext cx="161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이벤트 발생</a:t>
            </a:r>
            <a:endParaRPr lang="en-US" altLang="ko-KR" sz="1200" dirty="0"/>
          </a:p>
          <a:p>
            <a:r>
              <a:rPr lang="ko-KR" altLang="en-US" sz="1200" dirty="0"/>
              <a:t>눈에 </a:t>
            </a:r>
            <a:r>
              <a:rPr lang="ko-KR" altLang="en-US" sz="1200" dirty="0" err="1"/>
              <a:t>띄어야함</a:t>
            </a:r>
            <a:endParaRPr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C6C1F03-7D58-4C7F-BA4E-BABCE48831D0}"/>
              </a:ext>
            </a:extLst>
          </p:cNvPr>
          <p:cNvCxnSpPr>
            <a:cxnSpLocks/>
          </p:cNvCxnSpPr>
          <p:nvPr/>
        </p:nvCxnSpPr>
        <p:spPr>
          <a:xfrm flipH="1" flipV="1">
            <a:off x="3492539" y="3616305"/>
            <a:ext cx="179962" cy="101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A3AFAD-6260-471F-9B78-CB18FD5291EE}"/>
              </a:ext>
            </a:extLst>
          </p:cNvPr>
          <p:cNvSpPr txBox="1"/>
          <p:nvPr/>
        </p:nvSpPr>
        <p:spPr>
          <a:xfrm>
            <a:off x="2867239" y="3122910"/>
            <a:ext cx="1610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카페 건물 필요 </a:t>
            </a:r>
          </a:p>
        </p:txBody>
      </p:sp>
    </p:spTree>
    <p:extLst>
      <p:ext uri="{BB962C8B-B14F-4D97-AF65-F5344CB8AC3E}">
        <p14:creationId xmlns:p14="http://schemas.microsoft.com/office/powerpoint/2010/main" val="170076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1BE233-5FB5-4A7A-9F8E-78AF3BB44B80}"/>
              </a:ext>
            </a:extLst>
          </p:cNvPr>
          <p:cNvSpPr/>
          <p:nvPr/>
        </p:nvSpPr>
        <p:spPr>
          <a:xfrm>
            <a:off x="559457" y="1551531"/>
            <a:ext cx="6089116" cy="3468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46DE2E-CEB3-425B-AB8B-443F9685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76" y="1972392"/>
            <a:ext cx="4147343" cy="254651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60F88866-D566-41A1-8FD9-934A847A34BA}"/>
              </a:ext>
            </a:extLst>
          </p:cNvPr>
          <p:cNvSpPr/>
          <p:nvPr/>
        </p:nvSpPr>
        <p:spPr>
          <a:xfrm>
            <a:off x="2819401" y="2896583"/>
            <a:ext cx="1605116" cy="7138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호수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F90A6C-577A-46A8-97AB-4E1C16E83D56}"/>
              </a:ext>
            </a:extLst>
          </p:cNvPr>
          <p:cNvSpPr/>
          <p:nvPr/>
        </p:nvSpPr>
        <p:spPr>
          <a:xfrm>
            <a:off x="1716711" y="1745133"/>
            <a:ext cx="2788385" cy="3945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 지역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0C0B79F-886D-4D61-A3F2-10F3A94CC3D5}"/>
              </a:ext>
            </a:extLst>
          </p:cNvPr>
          <p:cNvSpPr/>
          <p:nvPr/>
        </p:nvSpPr>
        <p:spPr>
          <a:xfrm>
            <a:off x="2583917" y="2246580"/>
            <a:ext cx="2961477" cy="2272326"/>
          </a:xfrm>
          <a:custGeom>
            <a:avLst/>
            <a:gdLst>
              <a:gd name="connsiteX0" fmla="*/ 0 w 2961477"/>
              <a:gd name="connsiteY0" fmla="*/ 2272326 h 2272326"/>
              <a:gd name="connsiteX1" fmla="*/ 11799 w 2961477"/>
              <a:gd name="connsiteY1" fmla="*/ 2207433 h 2272326"/>
              <a:gd name="connsiteX2" fmla="*/ 82591 w 2961477"/>
              <a:gd name="connsiteY2" fmla="*/ 2160238 h 2272326"/>
              <a:gd name="connsiteX3" fmla="*/ 312666 w 2961477"/>
              <a:gd name="connsiteY3" fmla="*/ 2059949 h 2272326"/>
              <a:gd name="connsiteX4" fmla="*/ 448351 w 2961477"/>
              <a:gd name="connsiteY4" fmla="*/ 2018654 h 2272326"/>
              <a:gd name="connsiteX5" fmla="*/ 584037 w 2961477"/>
              <a:gd name="connsiteY5" fmla="*/ 1965559 h 2272326"/>
              <a:gd name="connsiteX6" fmla="*/ 890803 w 2961477"/>
              <a:gd name="connsiteY6" fmla="*/ 1900666 h 2272326"/>
              <a:gd name="connsiteX7" fmla="*/ 1244764 w 2961477"/>
              <a:gd name="connsiteY7" fmla="*/ 1871170 h 2272326"/>
              <a:gd name="connsiteX8" fmla="*/ 1463040 w 2961477"/>
              <a:gd name="connsiteY8" fmla="*/ 1865270 h 2272326"/>
              <a:gd name="connsiteX9" fmla="*/ 1940888 w 2961477"/>
              <a:gd name="connsiteY9" fmla="*/ 1823975 h 2272326"/>
              <a:gd name="connsiteX10" fmla="*/ 2294849 w 2961477"/>
              <a:gd name="connsiteY10" fmla="*/ 1735485 h 2272326"/>
              <a:gd name="connsiteX11" fmla="*/ 2406937 w 2961477"/>
              <a:gd name="connsiteY11" fmla="*/ 1664692 h 2272326"/>
              <a:gd name="connsiteX12" fmla="*/ 2743200 w 2961477"/>
              <a:gd name="connsiteY12" fmla="*/ 1340228 h 2272326"/>
              <a:gd name="connsiteX13" fmla="*/ 2849389 w 2961477"/>
              <a:gd name="connsiteY13" fmla="*/ 1133750 h 2272326"/>
              <a:gd name="connsiteX14" fmla="*/ 2878886 w 2961477"/>
              <a:gd name="connsiteY14" fmla="*/ 1021663 h 2272326"/>
              <a:gd name="connsiteX15" fmla="*/ 2937879 w 2961477"/>
              <a:gd name="connsiteY15" fmla="*/ 803386 h 2272326"/>
              <a:gd name="connsiteX16" fmla="*/ 2949678 w 2961477"/>
              <a:gd name="connsiteY16" fmla="*/ 685399 h 2272326"/>
              <a:gd name="connsiteX17" fmla="*/ 2961477 w 2961477"/>
              <a:gd name="connsiteY17" fmla="*/ 585110 h 2272326"/>
              <a:gd name="connsiteX18" fmla="*/ 2949678 w 2961477"/>
              <a:gd name="connsiteY18" fmla="*/ 490721 h 2272326"/>
              <a:gd name="connsiteX19" fmla="*/ 2931980 w 2961477"/>
              <a:gd name="connsiteY19" fmla="*/ 414029 h 2272326"/>
              <a:gd name="connsiteX20" fmla="*/ 2837590 w 2961477"/>
              <a:gd name="connsiteY20" fmla="*/ 272445 h 2272326"/>
              <a:gd name="connsiteX21" fmla="*/ 2772697 w 2961477"/>
              <a:gd name="connsiteY21" fmla="*/ 213451 h 2272326"/>
              <a:gd name="connsiteX22" fmla="*/ 2654710 w 2961477"/>
              <a:gd name="connsiteY22" fmla="*/ 142659 h 2272326"/>
              <a:gd name="connsiteX23" fmla="*/ 2524924 w 2961477"/>
              <a:gd name="connsiteY23" fmla="*/ 89565 h 2272326"/>
              <a:gd name="connsiteX24" fmla="*/ 2412837 w 2961477"/>
              <a:gd name="connsiteY24" fmla="*/ 48269 h 2272326"/>
              <a:gd name="connsiteX25" fmla="*/ 2241755 w 2961477"/>
              <a:gd name="connsiteY25" fmla="*/ 12873 h 2272326"/>
              <a:gd name="connsiteX26" fmla="*/ 2153265 w 2961477"/>
              <a:gd name="connsiteY26" fmla="*/ 1074 h 2272326"/>
              <a:gd name="connsiteX27" fmla="*/ 2011680 w 2961477"/>
              <a:gd name="connsiteY27" fmla="*/ 1074 h 227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61477" h="2272326">
                <a:moveTo>
                  <a:pt x="0" y="2272326"/>
                </a:moveTo>
                <a:cubicBezTo>
                  <a:pt x="3933" y="2250695"/>
                  <a:pt x="-1243" y="2225133"/>
                  <a:pt x="11799" y="2207433"/>
                </a:cubicBezTo>
                <a:cubicBezTo>
                  <a:pt x="28622" y="2184601"/>
                  <a:pt x="57126" y="2172721"/>
                  <a:pt x="82591" y="2160238"/>
                </a:cubicBezTo>
                <a:cubicBezTo>
                  <a:pt x="157712" y="2123414"/>
                  <a:pt x="232630" y="2084308"/>
                  <a:pt x="312666" y="2059949"/>
                </a:cubicBezTo>
                <a:cubicBezTo>
                  <a:pt x="357894" y="2046184"/>
                  <a:pt x="403698" y="2034185"/>
                  <a:pt x="448351" y="2018654"/>
                </a:cubicBezTo>
                <a:cubicBezTo>
                  <a:pt x="494223" y="2002698"/>
                  <a:pt x="537109" y="1978073"/>
                  <a:pt x="584037" y="1965559"/>
                </a:cubicBezTo>
                <a:cubicBezTo>
                  <a:pt x="685026" y="1938628"/>
                  <a:pt x="786804" y="1911066"/>
                  <a:pt x="890803" y="1900666"/>
                </a:cubicBezTo>
                <a:cubicBezTo>
                  <a:pt x="1032767" y="1886470"/>
                  <a:pt x="1102216" y="1877553"/>
                  <a:pt x="1244764" y="1871170"/>
                </a:cubicBezTo>
                <a:cubicBezTo>
                  <a:pt x="1317476" y="1867914"/>
                  <a:pt x="1390281" y="1867237"/>
                  <a:pt x="1463040" y="1865270"/>
                </a:cubicBezTo>
                <a:cubicBezTo>
                  <a:pt x="1611506" y="1854665"/>
                  <a:pt x="1792503" y="1844301"/>
                  <a:pt x="1940888" y="1823975"/>
                </a:cubicBezTo>
                <a:cubicBezTo>
                  <a:pt x="2064556" y="1807034"/>
                  <a:pt x="2181059" y="1788587"/>
                  <a:pt x="2294849" y="1735485"/>
                </a:cubicBezTo>
                <a:cubicBezTo>
                  <a:pt x="2334894" y="1716797"/>
                  <a:pt x="2372710" y="1692644"/>
                  <a:pt x="2406937" y="1664692"/>
                </a:cubicBezTo>
                <a:cubicBezTo>
                  <a:pt x="2467561" y="1615182"/>
                  <a:pt x="2671031" y="1440155"/>
                  <a:pt x="2743200" y="1340228"/>
                </a:cubicBezTo>
                <a:cubicBezTo>
                  <a:pt x="2764198" y="1311154"/>
                  <a:pt x="2835993" y="1170846"/>
                  <a:pt x="2849389" y="1133750"/>
                </a:cubicBezTo>
                <a:cubicBezTo>
                  <a:pt x="2862511" y="1097412"/>
                  <a:pt x="2868143" y="1058774"/>
                  <a:pt x="2878886" y="1021663"/>
                </a:cubicBezTo>
                <a:cubicBezTo>
                  <a:pt x="2937951" y="817620"/>
                  <a:pt x="2893983" y="1000924"/>
                  <a:pt x="2937879" y="803386"/>
                </a:cubicBezTo>
                <a:cubicBezTo>
                  <a:pt x="2941812" y="764057"/>
                  <a:pt x="2945430" y="724695"/>
                  <a:pt x="2949678" y="685399"/>
                </a:cubicBezTo>
                <a:cubicBezTo>
                  <a:pt x="2953296" y="651934"/>
                  <a:pt x="2961477" y="618770"/>
                  <a:pt x="2961477" y="585110"/>
                </a:cubicBezTo>
                <a:cubicBezTo>
                  <a:pt x="2961477" y="553402"/>
                  <a:pt x="2955065" y="521968"/>
                  <a:pt x="2949678" y="490721"/>
                </a:cubicBezTo>
                <a:cubicBezTo>
                  <a:pt x="2945220" y="464867"/>
                  <a:pt x="2943965" y="437368"/>
                  <a:pt x="2931980" y="414029"/>
                </a:cubicBezTo>
                <a:cubicBezTo>
                  <a:pt x="2906069" y="363572"/>
                  <a:pt x="2879560" y="310600"/>
                  <a:pt x="2837590" y="272445"/>
                </a:cubicBezTo>
                <a:cubicBezTo>
                  <a:pt x="2815959" y="252780"/>
                  <a:pt x="2795155" y="232166"/>
                  <a:pt x="2772697" y="213451"/>
                </a:cubicBezTo>
                <a:cubicBezTo>
                  <a:pt x="2739852" y="186080"/>
                  <a:pt x="2691240" y="159358"/>
                  <a:pt x="2654710" y="142659"/>
                </a:cubicBezTo>
                <a:cubicBezTo>
                  <a:pt x="2612199" y="123226"/>
                  <a:pt x="2568229" y="107158"/>
                  <a:pt x="2524924" y="89565"/>
                </a:cubicBezTo>
                <a:cubicBezTo>
                  <a:pt x="2485385" y="73502"/>
                  <a:pt x="2453631" y="59924"/>
                  <a:pt x="2412837" y="48269"/>
                </a:cubicBezTo>
                <a:cubicBezTo>
                  <a:pt x="2351631" y="30782"/>
                  <a:pt x="2306658" y="23014"/>
                  <a:pt x="2241755" y="12873"/>
                </a:cubicBezTo>
                <a:cubicBezTo>
                  <a:pt x="2212354" y="8279"/>
                  <a:pt x="2182984" y="2598"/>
                  <a:pt x="2153265" y="1074"/>
                </a:cubicBezTo>
                <a:cubicBezTo>
                  <a:pt x="2106132" y="-1343"/>
                  <a:pt x="2058875" y="1074"/>
                  <a:pt x="2011680" y="10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EC34ABC-4CE9-4B57-B409-41D113D87063}"/>
              </a:ext>
            </a:extLst>
          </p:cNvPr>
          <p:cNvSpPr/>
          <p:nvPr/>
        </p:nvSpPr>
        <p:spPr>
          <a:xfrm>
            <a:off x="3386230" y="1982183"/>
            <a:ext cx="2703780" cy="2878885"/>
          </a:xfrm>
          <a:custGeom>
            <a:avLst/>
            <a:gdLst>
              <a:gd name="connsiteX0" fmla="*/ 0 w 2703780"/>
              <a:gd name="connsiteY0" fmla="*/ 2878885 h 2878885"/>
              <a:gd name="connsiteX1" fmla="*/ 5899 w 2703780"/>
              <a:gd name="connsiteY1" fmla="*/ 2849389 h 2878885"/>
              <a:gd name="connsiteX2" fmla="*/ 182880 w 2703780"/>
              <a:gd name="connsiteY2" fmla="*/ 2731402 h 2878885"/>
              <a:gd name="connsiteX3" fmla="*/ 306766 w 2703780"/>
              <a:gd name="connsiteY3" fmla="*/ 2684207 h 2878885"/>
              <a:gd name="connsiteX4" fmla="*/ 448351 w 2703780"/>
              <a:gd name="connsiteY4" fmla="*/ 2648811 h 2878885"/>
              <a:gd name="connsiteX5" fmla="*/ 766916 w 2703780"/>
              <a:gd name="connsiteY5" fmla="*/ 2589817 h 2878885"/>
              <a:gd name="connsiteX6" fmla="*/ 926198 w 2703780"/>
              <a:gd name="connsiteY6" fmla="*/ 2560320 h 2878885"/>
              <a:gd name="connsiteX7" fmla="*/ 1386348 w 2703780"/>
              <a:gd name="connsiteY7" fmla="*/ 2448232 h 2878885"/>
              <a:gd name="connsiteX8" fmla="*/ 1704913 w 2703780"/>
              <a:gd name="connsiteY8" fmla="*/ 2312547 h 2878885"/>
              <a:gd name="connsiteX9" fmla="*/ 1952686 w 2703780"/>
              <a:gd name="connsiteY9" fmla="*/ 2170963 h 2878885"/>
              <a:gd name="connsiteX10" fmla="*/ 2182761 w 2703780"/>
              <a:gd name="connsiteY10" fmla="*/ 1976284 h 2878885"/>
              <a:gd name="connsiteX11" fmla="*/ 2424635 w 2703780"/>
              <a:gd name="connsiteY11" fmla="*/ 1740310 h 2878885"/>
              <a:gd name="connsiteX12" fmla="*/ 2536722 w 2703780"/>
              <a:gd name="connsiteY12" fmla="*/ 1628222 h 2878885"/>
              <a:gd name="connsiteX13" fmla="*/ 2666508 w 2703780"/>
              <a:gd name="connsiteY13" fmla="*/ 1356852 h 2878885"/>
              <a:gd name="connsiteX14" fmla="*/ 2690105 w 2703780"/>
              <a:gd name="connsiteY14" fmla="*/ 1215267 h 2878885"/>
              <a:gd name="connsiteX15" fmla="*/ 2696005 w 2703780"/>
              <a:gd name="connsiteY15" fmla="*/ 766916 h 2878885"/>
              <a:gd name="connsiteX16" fmla="*/ 2666508 w 2703780"/>
              <a:gd name="connsiteY16" fmla="*/ 625332 h 2878885"/>
              <a:gd name="connsiteX17" fmla="*/ 2560320 w 2703780"/>
              <a:gd name="connsiteY17" fmla="*/ 412955 h 2878885"/>
              <a:gd name="connsiteX18" fmla="*/ 2501326 w 2703780"/>
              <a:gd name="connsiteY18" fmla="*/ 342163 h 2878885"/>
              <a:gd name="connsiteX19" fmla="*/ 2359742 w 2703780"/>
              <a:gd name="connsiteY19" fmla="*/ 230075 h 2878885"/>
              <a:gd name="connsiteX20" fmla="*/ 2170962 w 2703780"/>
              <a:gd name="connsiteY20" fmla="*/ 129786 h 2878885"/>
              <a:gd name="connsiteX21" fmla="*/ 2088371 w 2703780"/>
              <a:gd name="connsiteY21" fmla="*/ 100289 h 2878885"/>
              <a:gd name="connsiteX22" fmla="*/ 1952686 w 2703780"/>
              <a:gd name="connsiteY22" fmla="*/ 76692 h 2878885"/>
              <a:gd name="connsiteX23" fmla="*/ 1693115 w 2703780"/>
              <a:gd name="connsiteY23" fmla="*/ 11799 h 2878885"/>
              <a:gd name="connsiteX24" fmla="*/ 1598725 w 2703780"/>
              <a:gd name="connsiteY24" fmla="*/ 0 h 2878885"/>
              <a:gd name="connsiteX25" fmla="*/ 1486637 w 2703780"/>
              <a:gd name="connsiteY25" fmla="*/ 5900 h 2878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03780" h="2878885">
                <a:moveTo>
                  <a:pt x="0" y="2878885"/>
                </a:moveTo>
                <a:cubicBezTo>
                  <a:pt x="1966" y="2869053"/>
                  <a:pt x="-424" y="2857171"/>
                  <a:pt x="5899" y="2849389"/>
                </a:cubicBezTo>
                <a:cubicBezTo>
                  <a:pt x="57568" y="2785797"/>
                  <a:pt x="107765" y="2764145"/>
                  <a:pt x="182880" y="2731402"/>
                </a:cubicBezTo>
                <a:cubicBezTo>
                  <a:pt x="223389" y="2713744"/>
                  <a:pt x="264571" y="2697334"/>
                  <a:pt x="306766" y="2684207"/>
                </a:cubicBezTo>
                <a:cubicBezTo>
                  <a:pt x="353217" y="2669755"/>
                  <a:pt x="400696" y="2658586"/>
                  <a:pt x="448351" y="2648811"/>
                </a:cubicBezTo>
                <a:cubicBezTo>
                  <a:pt x="554142" y="2627110"/>
                  <a:pt x="660728" y="2609482"/>
                  <a:pt x="766916" y="2589817"/>
                </a:cubicBezTo>
                <a:cubicBezTo>
                  <a:pt x="820010" y="2579985"/>
                  <a:pt x="873415" y="2571705"/>
                  <a:pt x="926198" y="2560320"/>
                </a:cubicBezTo>
                <a:cubicBezTo>
                  <a:pt x="1130928" y="2516163"/>
                  <a:pt x="1209805" y="2507079"/>
                  <a:pt x="1386348" y="2448232"/>
                </a:cubicBezTo>
                <a:cubicBezTo>
                  <a:pt x="1526814" y="2401410"/>
                  <a:pt x="1579394" y="2381012"/>
                  <a:pt x="1704913" y="2312547"/>
                </a:cubicBezTo>
                <a:cubicBezTo>
                  <a:pt x="1788422" y="2266997"/>
                  <a:pt x="1880070" y="2232408"/>
                  <a:pt x="1952686" y="2170963"/>
                </a:cubicBezTo>
                <a:cubicBezTo>
                  <a:pt x="2029378" y="2106070"/>
                  <a:pt x="2110852" y="2046439"/>
                  <a:pt x="2182761" y="1976284"/>
                </a:cubicBezTo>
                <a:lnTo>
                  <a:pt x="2424635" y="1740310"/>
                </a:lnTo>
                <a:cubicBezTo>
                  <a:pt x="2462310" y="1703263"/>
                  <a:pt x="2509841" y="1673712"/>
                  <a:pt x="2536722" y="1628222"/>
                </a:cubicBezTo>
                <a:cubicBezTo>
                  <a:pt x="2639056" y="1455042"/>
                  <a:pt x="2595770" y="1545487"/>
                  <a:pt x="2666508" y="1356852"/>
                </a:cubicBezTo>
                <a:cubicBezTo>
                  <a:pt x="2674374" y="1309657"/>
                  <a:pt x="2684404" y="1262772"/>
                  <a:pt x="2690105" y="1215267"/>
                </a:cubicBezTo>
                <a:cubicBezTo>
                  <a:pt x="2707233" y="1072535"/>
                  <a:pt x="2707175" y="904681"/>
                  <a:pt x="2696005" y="766916"/>
                </a:cubicBezTo>
                <a:cubicBezTo>
                  <a:pt x="2692109" y="718866"/>
                  <a:pt x="2680168" y="671564"/>
                  <a:pt x="2666508" y="625332"/>
                </a:cubicBezTo>
                <a:cubicBezTo>
                  <a:pt x="2642083" y="542663"/>
                  <a:pt x="2609748" y="482155"/>
                  <a:pt x="2560320" y="412955"/>
                </a:cubicBezTo>
                <a:cubicBezTo>
                  <a:pt x="2542466" y="387960"/>
                  <a:pt x="2524024" y="362859"/>
                  <a:pt x="2501326" y="342163"/>
                </a:cubicBezTo>
                <a:cubicBezTo>
                  <a:pt x="2456845" y="301607"/>
                  <a:pt x="2410376" y="262625"/>
                  <a:pt x="2359742" y="230075"/>
                </a:cubicBezTo>
                <a:cubicBezTo>
                  <a:pt x="2263130" y="167968"/>
                  <a:pt x="2285090" y="176150"/>
                  <a:pt x="2170962" y="129786"/>
                </a:cubicBezTo>
                <a:cubicBezTo>
                  <a:pt x="2143878" y="118783"/>
                  <a:pt x="2116776" y="107198"/>
                  <a:pt x="2088371" y="100289"/>
                </a:cubicBezTo>
                <a:cubicBezTo>
                  <a:pt x="2043764" y="89439"/>
                  <a:pt x="1997484" y="86721"/>
                  <a:pt x="1952686" y="76692"/>
                </a:cubicBezTo>
                <a:cubicBezTo>
                  <a:pt x="1865654" y="57207"/>
                  <a:pt x="1781405" y="24411"/>
                  <a:pt x="1693115" y="11799"/>
                </a:cubicBezTo>
                <a:cubicBezTo>
                  <a:pt x="1634191" y="3382"/>
                  <a:pt x="1665639" y="7436"/>
                  <a:pt x="1598725" y="0"/>
                </a:cubicBezTo>
                <a:cubicBezTo>
                  <a:pt x="1510269" y="6805"/>
                  <a:pt x="1547673" y="5900"/>
                  <a:pt x="1486637" y="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5DAD4-03FC-4C2F-BA30-6A893DF091A7}"/>
              </a:ext>
            </a:extLst>
          </p:cNvPr>
          <p:cNvSpPr txBox="1"/>
          <p:nvPr/>
        </p:nvSpPr>
        <p:spPr>
          <a:xfrm>
            <a:off x="4505096" y="3825110"/>
            <a:ext cx="18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은행 나무 거리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1487AD0-608D-430D-8F3B-995DE8E7640B}"/>
              </a:ext>
            </a:extLst>
          </p:cNvPr>
          <p:cNvSpPr/>
          <p:nvPr/>
        </p:nvSpPr>
        <p:spPr>
          <a:xfrm rot="20303514">
            <a:off x="1950810" y="2306647"/>
            <a:ext cx="372150" cy="18936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E27DF5-486F-4BB3-9126-FB96C485D71B}"/>
              </a:ext>
            </a:extLst>
          </p:cNvPr>
          <p:cNvCxnSpPr>
            <a:cxnSpLocks/>
          </p:cNvCxnSpPr>
          <p:nvPr/>
        </p:nvCxnSpPr>
        <p:spPr>
          <a:xfrm flipH="1" flipV="1">
            <a:off x="1239757" y="2455446"/>
            <a:ext cx="675552" cy="386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85BED5-D39B-4E6C-852E-D3B4910F34E9}"/>
              </a:ext>
            </a:extLst>
          </p:cNvPr>
          <p:cNvSpPr txBox="1"/>
          <p:nvPr/>
        </p:nvSpPr>
        <p:spPr>
          <a:xfrm>
            <a:off x="593081" y="1751032"/>
            <a:ext cx="92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흙 공터</a:t>
            </a:r>
            <a:endParaRPr lang="en-US" altLang="ko-KR" sz="1200" dirty="0"/>
          </a:p>
          <a:p>
            <a:r>
              <a:rPr lang="ko-KR" altLang="en-US" sz="1200" dirty="0"/>
              <a:t>식수대</a:t>
            </a:r>
            <a:endParaRPr lang="en-US" altLang="ko-KR" sz="1200" dirty="0"/>
          </a:p>
          <a:p>
            <a:r>
              <a:rPr lang="ko-KR" altLang="en-US" sz="1200" dirty="0"/>
              <a:t>화장실 등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0470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56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shan</dc:creator>
  <cp:lastModifiedBy>shan</cp:lastModifiedBy>
  <cp:revision>12</cp:revision>
  <dcterms:created xsi:type="dcterms:W3CDTF">2022-04-03T07:33:30Z</dcterms:created>
  <dcterms:modified xsi:type="dcterms:W3CDTF">2022-04-03T12:07:57Z</dcterms:modified>
</cp:coreProperties>
</file>