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82" r:id="rId4"/>
    <p:sldId id="269" r:id="rId5"/>
    <p:sldId id="270" r:id="rId6"/>
    <p:sldId id="271" r:id="rId7"/>
    <p:sldId id="256" r:id="rId8"/>
    <p:sldId id="257" r:id="rId9"/>
    <p:sldId id="259" r:id="rId10"/>
    <p:sldId id="264" r:id="rId11"/>
    <p:sldId id="265" r:id="rId12"/>
    <p:sldId id="266" r:id="rId13"/>
    <p:sldId id="260" r:id="rId14"/>
    <p:sldId id="261" r:id="rId15"/>
    <p:sldId id="262" r:id="rId16"/>
    <p:sldId id="267" r:id="rId17"/>
    <p:sldId id="268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92" r:id="rId31"/>
    <p:sldId id="285" r:id="rId32"/>
    <p:sldId id="293" r:id="rId33"/>
    <p:sldId id="294" r:id="rId34"/>
    <p:sldId id="295" r:id="rId35"/>
    <p:sldId id="296" r:id="rId36"/>
    <p:sldId id="287" r:id="rId37"/>
    <p:sldId id="286" r:id="rId38"/>
    <p:sldId id="288" r:id="rId39"/>
    <p:sldId id="289" r:id="rId40"/>
    <p:sldId id="290" r:id="rId41"/>
    <p:sldId id="291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 호성" initials="진호" lastIdx="1" clrIdx="0">
    <p:extLst>
      <p:ext uri="{19B8F6BF-5375-455C-9EA6-DF929625EA0E}">
        <p15:presenceInfo xmlns:p15="http://schemas.microsoft.com/office/powerpoint/2012/main" userId="e3c1c4c596e74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EC"/>
    <a:srgbClr val="D4BE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5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813F4-E975-4192-A9D4-904A7CB0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E2790F-0382-4BF7-B341-380A2494E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E0869-F6B9-40DD-8003-8E3F9C73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4DFE0-952D-4F94-8AE9-AB72CA6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8FE9-563D-4397-85A0-EDB7E5DA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9E3B2-66FB-4D15-83FD-5F6FD8AD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94CCC-1643-4E28-A15C-F7AEBCAF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75235-FC36-40B9-8DC4-DE1E7F53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DCD3A-0D9B-4C9F-A2A9-17B52C77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232E8-C5DB-403E-A6C0-9270722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0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635A8-30F2-4F4B-91A5-CC3B262E9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E3ADEE-F726-481B-81D0-F0A53B84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D4029-372B-444F-A8D5-C1D77733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63205-AC31-44AD-A8FC-48A43D2A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1B883-66AD-4D6D-AB80-AF1806AF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5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09267-A38F-4FF8-899F-7B65CA8F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8CDB6-EB21-492D-A77C-D4AC68CA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C2AA1-5CDC-48D1-A056-E3A202E6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15585-40D9-46EB-9184-0D665E0A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126AC-890A-4222-9D65-3C249774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5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322A8-C47A-4EDB-AEB9-5336C4B4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0FE99-97D3-4C11-9E77-834D8D37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919F0-6E87-48F6-830A-F50E6F8F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9E6E-7D32-4550-AFC9-DAE69C79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5226B-E504-4D6C-A880-A44EC2D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9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11F7-FDF4-49B4-B671-BAE9758D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B8572-6CE6-46FB-9A50-DCA3DB6C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D57B8-7294-43CF-9B0E-76D209E1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BFE5E-E057-487C-978A-DC90F66F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F0177-D9AF-48B3-82D3-104632DB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C229E-31D8-46F3-96E8-E1719EA1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EF8DB-5F8A-43BD-881B-6A38681E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42A1E-D7BB-4E42-8EC2-E95B9E83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6240F-C470-4C70-86D1-29003E8D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36361-2D2C-4EB6-9425-EE5138394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0640CA-FCCD-4878-9E9F-C23EF621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EDF53-934C-4B41-B677-6CACAFAF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857244-2112-4EA6-B4AA-9C079D23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BF823-C9AF-4A44-8182-E1ADE638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DCDE-6A4A-4E64-8728-BCC0B5AD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EBE7E6-B954-4A5E-8CF0-AB8112D0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20AB7-41C7-40C0-909B-DCC9A312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864B69-ECF5-4859-9B70-8A78BC7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FC0B1-7C0D-40E1-96F2-1977B2A7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6C1BB-A806-414E-848A-CAD92388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7E9B5-1F66-4382-9E34-CE486DF9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B8641-FBF4-416E-9125-51235899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26CA4-AE8F-4655-BC27-FEAF7A11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22FDB5-B180-40FD-BAC4-85830589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A98C9-A1DB-4D53-B1C7-DAF4A93C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2668F-704A-409B-B87F-AE171646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FFB8F-FDDE-418F-8DF8-F88FC60B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7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E01A-C2A2-4367-8D8A-2E6C7015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37BA7-A72A-4CF3-BDE8-69A03ED59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16F98-92E0-47F8-BE07-379BE6DF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3598E-83F9-49D5-B7D5-94F86041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5EC3C-8F2F-4FE0-8A4D-61339CF2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E3E30-FBE1-40D6-B08C-D7355CE5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1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85BE0-DBA3-4DCC-AB45-2C49ECF5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D0122-759E-421A-887E-B58600D1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7E6D-BE60-424C-978B-DFBF9207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BCFF-3105-4B41-8E3B-4CE5EDCDF193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BAB44-0EC5-425D-B460-0F9757B74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E0655-A293-4A74-9AE7-40547F78B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4682455" y="2905780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미지의 밤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297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새로하기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이야기를 시작하겠습니까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666F08-3979-435D-A76F-8F2449655986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707B941-D2C2-4EB1-85B5-1188DFECF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덮어쓰기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저장되어 있는 파일에 덮어씌웁니다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1700D-A3E8-4F80-9904-A4A767754B9D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플레이 도중 덮어쓰기 또한 동일 팝업 출력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4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삭제하기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선택된 정보를 </a:t>
            </a:r>
            <a:r>
              <a:rPr lang="ko-KR" altLang="en-US" dirty="0" err="1"/>
              <a:t>삭제하시겠습니까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4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(1)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CB9AE1-76A1-44D5-830D-753DD26CF0E0}"/>
              </a:ext>
            </a:extLst>
          </p:cNvPr>
          <p:cNvSpPr/>
          <p:nvPr/>
        </p:nvSpPr>
        <p:spPr>
          <a:xfrm>
            <a:off x="2745996" y="3764499"/>
            <a:ext cx="6314114" cy="467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5D141D-1833-4F9A-9D3E-97C493151F9F}"/>
              </a:ext>
            </a:extLst>
          </p:cNvPr>
          <p:cNvCxnSpPr>
            <a:cxnSpLocks/>
          </p:cNvCxnSpPr>
          <p:nvPr/>
        </p:nvCxnSpPr>
        <p:spPr>
          <a:xfrm flipV="1">
            <a:off x="8873453" y="3015840"/>
            <a:ext cx="927685" cy="59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A4D7D7-C2B2-4A4A-B769-5A0647EDE791}"/>
              </a:ext>
            </a:extLst>
          </p:cNvPr>
          <p:cNvSpPr txBox="1"/>
          <p:nvPr/>
        </p:nvSpPr>
        <p:spPr>
          <a:xfrm>
            <a:off x="9694878" y="2452705"/>
            <a:ext cx="211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박스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 박스 통일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특정 독백 </a:t>
            </a:r>
            <a:r>
              <a:rPr lang="ko-KR" altLang="en-US" sz="1100" dirty="0" err="1"/>
              <a:t>연출시</a:t>
            </a:r>
            <a:r>
              <a:rPr lang="ko-KR" altLang="en-US" sz="1100" dirty="0"/>
              <a:t> 따로 설명 </a:t>
            </a:r>
            <a:r>
              <a:rPr lang="en-US" altLang="ko-KR" sz="1100" dirty="0"/>
              <a:t>ex) monologue 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54830-85E8-43ED-A536-226899B3098A}"/>
              </a:ext>
            </a:extLst>
          </p:cNvPr>
          <p:cNvCxnSpPr>
            <a:cxnSpLocks/>
          </p:cNvCxnSpPr>
          <p:nvPr/>
        </p:nvCxnSpPr>
        <p:spPr>
          <a:xfrm>
            <a:off x="8882890" y="4176121"/>
            <a:ext cx="869314" cy="1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66FDE4-04DB-4EC0-8BEC-6B2F2B59AD92}"/>
              </a:ext>
            </a:extLst>
          </p:cNvPr>
          <p:cNvSpPr txBox="1"/>
          <p:nvPr/>
        </p:nvSpPr>
        <p:spPr>
          <a:xfrm>
            <a:off x="9801138" y="4068659"/>
            <a:ext cx="211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출력 범위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이름과 시스템 버튼 사이 공간에서 텍스트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및 </a:t>
            </a:r>
            <a:r>
              <a:rPr lang="en-US" altLang="ko-KR" sz="1100" dirty="0"/>
              <a:t>Enter</a:t>
            </a:r>
            <a:r>
              <a:rPr lang="ko-KR" altLang="en-US" sz="1100" dirty="0"/>
              <a:t>버튼으로 전체 텍스트 출력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A41451-C77B-4580-BDD6-18F13C2B3729}"/>
              </a:ext>
            </a:extLst>
          </p:cNvPr>
          <p:cNvCxnSpPr>
            <a:cxnSpLocks/>
          </p:cNvCxnSpPr>
          <p:nvPr/>
        </p:nvCxnSpPr>
        <p:spPr>
          <a:xfrm flipH="1" flipV="1">
            <a:off x="2026113" y="3217676"/>
            <a:ext cx="807786" cy="34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10C90B-6AC8-4C21-B3FF-2837A7C07E7C}"/>
              </a:ext>
            </a:extLst>
          </p:cNvPr>
          <p:cNvSpPr txBox="1"/>
          <p:nvPr/>
        </p:nvSpPr>
        <p:spPr>
          <a:xfrm>
            <a:off x="349713" y="2866761"/>
            <a:ext cx="2119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 참조</a:t>
            </a:r>
            <a:endParaRPr lang="en-US" altLang="ko-KR" sz="11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5C696E2-945D-4020-9B6B-D8EFC4A1C34B}"/>
              </a:ext>
            </a:extLst>
          </p:cNvPr>
          <p:cNvSpPr/>
          <p:nvPr/>
        </p:nvSpPr>
        <p:spPr>
          <a:xfrm>
            <a:off x="3272757" y="1556535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F67F78-B7DB-4E55-B7CF-85A3E592087B}"/>
              </a:ext>
            </a:extLst>
          </p:cNvPr>
          <p:cNvCxnSpPr>
            <a:cxnSpLocks/>
          </p:cNvCxnSpPr>
          <p:nvPr/>
        </p:nvCxnSpPr>
        <p:spPr>
          <a:xfrm flipH="1">
            <a:off x="2084662" y="4445592"/>
            <a:ext cx="749237" cy="6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FA2B0-8F0F-49BA-BA2D-661A03694461}"/>
              </a:ext>
            </a:extLst>
          </p:cNvPr>
          <p:cNvSpPr txBox="1"/>
          <p:nvPr/>
        </p:nvSpPr>
        <p:spPr>
          <a:xfrm>
            <a:off x="-23073" y="3981470"/>
            <a:ext cx="21196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오토 출력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출력되는 텍스트가 전부 출력된 후 플레이어가 조작을 하지 않아도 다음 대화 스크립트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On/off </a:t>
            </a:r>
            <a:r>
              <a:rPr lang="ko-KR" altLang="en-US" sz="1100" dirty="0"/>
              <a:t>기능</a:t>
            </a:r>
            <a:endParaRPr lang="en-US" altLang="ko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170C07-4FD8-4A29-8A9E-A37FAF2F41B0}"/>
              </a:ext>
            </a:extLst>
          </p:cNvPr>
          <p:cNvCxnSpPr>
            <a:cxnSpLocks/>
          </p:cNvCxnSpPr>
          <p:nvPr/>
        </p:nvCxnSpPr>
        <p:spPr>
          <a:xfrm flipH="1">
            <a:off x="2833899" y="4480724"/>
            <a:ext cx="563384" cy="70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878865-50BE-4900-BDBA-7E3567B0BC8B}"/>
              </a:ext>
            </a:extLst>
          </p:cNvPr>
          <p:cNvSpPr txBox="1"/>
          <p:nvPr/>
        </p:nvSpPr>
        <p:spPr>
          <a:xfrm>
            <a:off x="2026113" y="524333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로그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로그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0CA2C7D-1ABC-4010-84A6-B4264CE07164}"/>
              </a:ext>
            </a:extLst>
          </p:cNvPr>
          <p:cNvCxnSpPr>
            <a:cxnSpLocks/>
          </p:cNvCxnSpPr>
          <p:nvPr/>
        </p:nvCxnSpPr>
        <p:spPr>
          <a:xfrm>
            <a:off x="4104146" y="4422787"/>
            <a:ext cx="127564" cy="79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DA8B78F-6C67-415F-95FF-7463AAC4F9B5}"/>
              </a:ext>
            </a:extLst>
          </p:cNvPr>
          <p:cNvSpPr txBox="1"/>
          <p:nvPr/>
        </p:nvSpPr>
        <p:spPr>
          <a:xfrm>
            <a:off x="3496810" y="5266185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EB9AD73-7756-4724-9DF5-93E941646DB5}"/>
              </a:ext>
            </a:extLst>
          </p:cNvPr>
          <p:cNvCxnSpPr>
            <a:cxnSpLocks/>
          </p:cNvCxnSpPr>
          <p:nvPr/>
        </p:nvCxnSpPr>
        <p:spPr>
          <a:xfrm>
            <a:off x="4652027" y="4421864"/>
            <a:ext cx="767262" cy="79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A62E8E1-DBE0-426B-9520-3FA62CD53B1D}"/>
              </a:ext>
            </a:extLst>
          </p:cNvPr>
          <p:cNvSpPr txBox="1"/>
          <p:nvPr/>
        </p:nvSpPr>
        <p:spPr>
          <a:xfrm>
            <a:off x="5237941" y="5266185"/>
            <a:ext cx="21196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</a:t>
            </a:r>
            <a:r>
              <a:rPr lang="ko-KR" altLang="en-US" sz="1100" dirty="0" err="1"/>
              <a:t>스킵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텍스트가 </a:t>
            </a:r>
            <a:r>
              <a:rPr lang="en-US" altLang="ko-KR" sz="1100" dirty="0"/>
              <a:t>10</a:t>
            </a:r>
            <a:r>
              <a:rPr lang="ko-KR" altLang="en-US" sz="1100" dirty="0"/>
              <a:t>배속으로 오토 출력</a:t>
            </a:r>
            <a:endParaRPr lang="en-US" altLang="ko-KR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0329879-E314-4F3D-9CDD-374C65871C33}"/>
              </a:ext>
            </a:extLst>
          </p:cNvPr>
          <p:cNvCxnSpPr>
            <a:cxnSpLocks/>
          </p:cNvCxnSpPr>
          <p:nvPr/>
        </p:nvCxnSpPr>
        <p:spPr>
          <a:xfrm>
            <a:off x="5181579" y="4439658"/>
            <a:ext cx="2778713" cy="78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1B1C6E7-045D-43CA-A4FD-EB2A7829F8C7}"/>
              </a:ext>
            </a:extLst>
          </p:cNvPr>
          <p:cNvSpPr txBox="1"/>
          <p:nvPr/>
        </p:nvSpPr>
        <p:spPr>
          <a:xfrm>
            <a:off x="7406493" y="5273230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숨기기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텍스트창 비활성화</a:t>
            </a:r>
            <a:endParaRPr lang="en-US" altLang="ko-KR" sz="11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816FF2C-90DC-4DE2-A2E7-6A7BD94B4C91}"/>
              </a:ext>
            </a:extLst>
          </p:cNvPr>
          <p:cNvSpPr/>
          <p:nvPr/>
        </p:nvSpPr>
        <p:spPr>
          <a:xfrm>
            <a:off x="8948255" y="1342260"/>
            <a:ext cx="366319" cy="297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7BD13BE-84C1-4AA4-A04D-83E904264214}"/>
              </a:ext>
            </a:extLst>
          </p:cNvPr>
          <p:cNvCxnSpPr>
            <a:cxnSpLocks/>
          </p:cNvCxnSpPr>
          <p:nvPr/>
        </p:nvCxnSpPr>
        <p:spPr>
          <a:xfrm flipV="1">
            <a:off x="9131414" y="919191"/>
            <a:ext cx="927685" cy="59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CFD80B-E47B-4CF5-BD3C-E1D865A0632F}"/>
              </a:ext>
            </a:extLst>
          </p:cNvPr>
          <p:cNvSpPr txBox="1"/>
          <p:nvPr/>
        </p:nvSpPr>
        <p:spPr>
          <a:xfrm>
            <a:off x="10072382" y="68757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4586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(2)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94413C-49F8-4B72-A132-54EC036862B3}"/>
              </a:ext>
            </a:extLst>
          </p:cNvPr>
          <p:cNvSpPr txBox="1"/>
          <p:nvPr/>
        </p:nvSpPr>
        <p:spPr>
          <a:xfrm>
            <a:off x="1152108" y="5463061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배치 위치</a:t>
            </a:r>
            <a:r>
              <a:rPr lang="en-US" altLang="ko-KR" dirty="0"/>
              <a:t>(</a:t>
            </a:r>
            <a:r>
              <a:rPr lang="ko-KR" altLang="en-US" dirty="0"/>
              <a:t>대화 테이블 참고</a:t>
            </a:r>
            <a:r>
              <a:rPr lang="en-US" altLang="ko-KR" dirty="0"/>
              <a:t>) – </a:t>
            </a:r>
            <a:r>
              <a:rPr lang="ko-KR" altLang="en-US" dirty="0"/>
              <a:t>좌측</a:t>
            </a:r>
            <a:r>
              <a:rPr lang="en-US" altLang="ko-KR" dirty="0"/>
              <a:t>/ </a:t>
            </a:r>
            <a:r>
              <a:rPr lang="ko-KR" altLang="en-US" dirty="0"/>
              <a:t>가운데 </a:t>
            </a:r>
            <a:r>
              <a:rPr lang="en-US" altLang="ko-KR" dirty="0"/>
              <a:t>/ </a:t>
            </a:r>
            <a:r>
              <a:rPr lang="ko-KR" altLang="en-US" dirty="0"/>
              <a:t>우측 에 캐릭터 배치 예정</a:t>
            </a:r>
            <a:endParaRPr lang="en-US" altLang="ko-KR" dirty="0"/>
          </a:p>
          <a:p>
            <a:r>
              <a:rPr lang="en-US" altLang="ko-KR" dirty="0"/>
              <a:t>(4</a:t>
            </a:r>
            <a:r>
              <a:rPr lang="ko-KR" altLang="en-US" dirty="0"/>
              <a:t>캐릭터 이상의 </a:t>
            </a:r>
            <a:r>
              <a:rPr lang="ko-KR" altLang="en-US" dirty="0" err="1"/>
              <a:t>배치시</a:t>
            </a:r>
            <a:r>
              <a:rPr lang="ko-KR" altLang="en-US" dirty="0"/>
              <a:t> 따로 설명 하겠음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ESC</a:t>
            </a:r>
            <a:r>
              <a:rPr lang="ko-KR" altLang="en-US" dirty="0"/>
              <a:t>로 일시정지 </a:t>
            </a:r>
            <a:r>
              <a:rPr lang="en-US" altLang="ko-KR" dirty="0"/>
              <a:t>UI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2FA452-0207-48AC-95B5-4569329C1312}"/>
              </a:ext>
            </a:extLst>
          </p:cNvPr>
          <p:cNvSpPr/>
          <p:nvPr/>
        </p:nvSpPr>
        <p:spPr>
          <a:xfrm>
            <a:off x="3289882" y="1606114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C68A66B-6C9A-441D-A64E-870558AF1FBC}"/>
              </a:ext>
            </a:extLst>
          </p:cNvPr>
          <p:cNvSpPr/>
          <p:nvPr/>
        </p:nvSpPr>
        <p:spPr>
          <a:xfrm>
            <a:off x="1152108" y="5744362"/>
            <a:ext cx="332743" cy="3292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8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3A931-5516-424B-ACA1-CFAC9EF40730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E99CA0-C68F-4A22-83F4-65C6A014B03A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DE1351-5605-48CF-93D5-64E2A5442ED4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7887E67-E990-44C7-8386-892FEFE8FCE3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D56A9C-48B6-447D-BF30-383A154DE7B9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8AA128-8B6D-4C3B-95CF-CA4BF376F786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685A4-4D9A-41C9-8915-61F6F90C0317}"/>
              </a:ext>
            </a:extLst>
          </p:cNvPr>
          <p:cNvCxnSpPr>
            <a:cxnSpLocks/>
          </p:cNvCxnSpPr>
          <p:nvPr/>
        </p:nvCxnSpPr>
        <p:spPr>
          <a:xfrm flipV="1">
            <a:off x="6509495" y="1730601"/>
            <a:ext cx="642976" cy="26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365A7-1435-4179-8265-5EA754D19433}"/>
              </a:ext>
            </a:extLst>
          </p:cNvPr>
          <p:cNvSpPr txBox="1"/>
          <p:nvPr/>
        </p:nvSpPr>
        <p:spPr>
          <a:xfrm>
            <a:off x="7181204" y="1385355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B8AA41-320B-4DB0-8A6F-DF2A0755B970}"/>
              </a:ext>
            </a:extLst>
          </p:cNvPr>
          <p:cNvCxnSpPr>
            <a:cxnSpLocks/>
          </p:cNvCxnSpPr>
          <p:nvPr/>
        </p:nvCxnSpPr>
        <p:spPr>
          <a:xfrm flipV="1">
            <a:off x="6376647" y="2782368"/>
            <a:ext cx="650984" cy="1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6D4B57-0C8A-4F7A-8CFC-DB16A7E38231}"/>
              </a:ext>
            </a:extLst>
          </p:cNvPr>
          <p:cNvSpPr txBox="1"/>
          <p:nvPr/>
        </p:nvSpPr>
        <p:spPr>
          <a:xfrm>
            <a:off x="7090904" y="2450273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ACC566-230C-4C7A-BBC1-2579BF95B03A}"/>
              </a:ext>
            </a:extLst>
          </p:cNvPr>
          <p:cNvCxnSpPr>
            <a:cxnSpLocks/>
          </p:cNvCxnSpPr>
          <p:nvPr/>
        </p:nvCxnSpPr>
        <p:spPr>
          <a:xfrm flipV="1">
            <a:off x="6458859" y="3796557"/>
            <a:ext cx="525709" cy="1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CE0FC3-A063-46A5-A2DF-19EB2E18C8B5}"/>
              </a:ext>
            </a:extLst>
          </p:cNvPr>
          <p:cNvSpPr txBox="1"/>
          <p:nvPr/>
        </p:nvSpPr>
        <p:spPr>
          <a:xfrm>
            <a:off x="7006975" y="3499028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5462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B00707-BE47-42C6-9F73-15556AA1E371}"/>
              </a:ext>
            </a:extLst>
          </p:cNvPr>
          <p:cNvCxnSpPr>
            <a:cxnSpLocks/>
          </p:cNvCxnSpPr>
          <p:nvPr/>
        </p:nvCxnSpPr>
        <p:spPr>
          <a:xfrm flipH="1">
            <a:off x="1705833" y="1586642"/>
            <a:ext cx="761882" cy="569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BE9A0470-C95B-49E7-AF83-35AD7616E17D}"/>
              </a:ext>
            </a:extLst>
          </p:cNvPr>
          <p:cNvSpPr/>
          <p:nvPr/>
        </p:nvSpPr>
        <p:spPr>
          <a:xfrm>
            <a:off x="2338176" y="1166069"/>
            <a:ext cx="1000641" cy="1753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42CF3F-6F17-4ED5-84D7-4EECD7AE05FF}"/>
              </a:ext>
            </a:extLst>
          </p:cNvPr>
          <p:cNvSpPr txBox="1"/>
          <p:nvPr/>
        </p:nvSpPr>
        <p:spPr>
          <a:xfrm>
            <a:off x="415185" y="3672002"/>
            <a:ext cx="21110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카테고리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이동 하는 지역의 카테고리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버튼 형식으로 마우스 클릭 시 지도가 바뀐다</a:t>
            </a:r>
            <a:r>
              <a:rPr lang="en-US" altLang="ko-KR" sz="1100" dirty="0"/>
              <a:t>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F63F7-6429-4E8B-A831-D6C04DF74F84}"/>
              </a:ext>
            </a:extLst>
          </p:cNvPr>
          <p:cNvCxnSpPr>
            <a:cxnSpLocks/>
          </p:cNvCxnSpPr>
          <p:nvPr/>
        </p:nvCxnSpPr>
        <p:spPr>
          <a:xfrm flipH="1">
            <a:off x="1199484" y="2517604"/>
            <a:ext cx="1268231" cy="1147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780FE18-5BF4-4CF8-A276-E55D29920B5A}"/>
              </a:ext>
            </a:extLst>
          </p:cNvPr>
          <p:cNvSpPr txBox="1"/>
          <p:nvPr/>
        </p:nvSpPr>
        <p:spPr>
          <a:xfrm>
            <a:off x="124914" y="2063609"/>
            <a:ext cx="18898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선택하고 있는 지역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선택되어 있는 지역은 버튼 색을 다르게 한다</a:t>
            </a:r>
            <a:r>
              <a:rPr lang="en-US" altLang="ko-KR" sz="1100" dirty="0"/>
              <a:t>.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5E0395B-78FE-4D76-8D29-053221D3ACCE}"/>
              </a:ext>
            </a:extLst>
          </p:cNvPr>
          <p:cNvSpPr/>
          <p:nvPr/>
        </p:nvSpPr>
        <p:spPr>
          <a:xfrm>
            <a:off x="3300336" y="1166069"/>
            <a:ext cx="905813" cy="1113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FF1F4D0-71B5-483F-A06B-916E3108B638}"/>
              </a:ext>
            </a:extLst>
          </p:cNvPr>
          <p:cNvCxnSpPr>
            <a:cxnSpLocks/>
          </p:cNvCxnSpPr>
          <p:nvPr/>
        </p:nvCxnSpPr>
        <p:spPr>
          <a:xfrm flipV="1">
            <a:off x="3817649" y="943916"/>
            <a:ext cx="556945" cy="494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6619F93-AB48-4E0A-B06F-55D2CF13BC0C}"/>
              </a:ext>
            </a:extLst>
          </p:cNvPr>
          <p:cNvSpPr txBox="1"/>
          <p:nvPr/>
        </p:nvSpPr>
        <p:spPr>
          <a:xfrm>
            <a:off x="4336555" y="88854"/>
            <a:ext cx="420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날씨와 시간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날씨와 시간을 표시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날씨에는</a:t>
            </a:r>
            <a:r>
              <a:rPr lang="en-US" altLang="ko-KR" sz="1100" dirty="0"/>
              <a:t>[</a:t>
            </a:r>
            <a:r>
              <a:rPr lang="ko-KR" altLang="en-US" sz="1100" dirty="0"/>
              <a:t>화창</a:t>
            </a:r>
            <a:r>
              <a:rPr lang="en-US" altLang="ko-KR" sz="1100" dirty="0"/>
              <a:t>],[</a:t>
            </a:r>
            <a:r>
              <a:rPr lang="ko-KR" altLang="en-US" sz="1100" dirty="0" err="1"/>
              <a:t>비옴</a:t>
            </a:r>
            <a:r>
              <a:rPr lang="en-US" altLang="ko-KR" sz="1100" dirty="0"/>
              <a:t>],[</a:t>
            </a:r>
            <a:r>
              <a:rPr lang="ko-KR" altLang="en-US" sz="1100" dirty="0"/>
              <a:t>흐림</a:t>
            </a:r>
            <a:r>
              <a:rPr lang="en-US" altLang="ko-KR" sz="1100" dirty="0"/>
              <a:t>] 3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시간에는</a:t>
            </a:r>
            <a:r>
              <a:rPr lang="en-US" altLang="ko-KR" sz="1100" dirty="0"/>
              <a:t>[</a:t>
            </a:r>
            <a:r>
              <a:rPr lang="ko-KR" altLang="en-US" sz="1100" dirty="0"/>
              <a:t>오전</a:t>
            </a:r>
            <a:r>
              <a:rPr lang="en-US" altLang="ko-KR" sz="1100" dirty="0"/>
              <a:t>],[</a:t>
            </a:r>
            <a:r>
              <a:rPr lang="ko-KR" altLang="en-US" sz="1100" dirty="0"/>
              <a:t>오후</a:t>
            </a:r>
            <a:r>
              <a:rPr lang="en-US" altLang="ko-KR" sz="1100" dirty="0"/>
              <a:t>],[</a:t>
            </a:r>
            <a:r>
              <a:rPr lang="ko-KR" altLang="en-US" sz="1100" dirty="0"/>
              <a:t>저녁</a:t>
            </a:r>
            <a:r>
              <a:rPr lang="en-US" altLang="ko-KR" sz="1100" dirty="0"/>
              <a:t>],[</a:t>
            </a:r>
            <a:r>
              <a:rPr lang="ko-KR" altLang="en-US" sz="1100" dirty="0"/>
              <a:t>밤</a:t>
            </a:r>
            <a:r>
              <a:rPr lang="en-US" altLang="ko-KR" sz="1100" dirty="0"/>
              <a:t>] 4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오전</a:t>
            </a:r>
            <a:r>
              <a:rPr lang="en-US" altLang="ko-KR" sz="1100" dirty="0"/>
              <a:t>~</a:t>
            </a:r>
            <a:r>
              <a:rPr lang="ko-KR" altLang="en-US" sz="1100" dirty="0"/>
              <a:t>저녁은 이벤트 시간</a:t>
            </a:r>
            <a:r>
              <a:rPr lang="en-US" altLang="ko-KR" sz="1100" dirty="0"/>
              <a:t>, </a:t>
            </a:r>
            <a:r>
              <a:rPr lang="ko-KR" altLang="en-US" sz="1100" dirty="0"/>
              <a:t>밤은 던전 시간으로 분류</a:t>
            </a:r>
            <a:endParaRPr lang="en-US" altLang="ko-KR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C6475AD-948B-4FFE-B160-2BACCA46D6D6}"/>
              </a:ext>
            </a:extLst>
          </p:cNvPr>
          <p:cNvCxnSpPr>
            <a:cxnSpLocks/>
          </p:cNvCxnSpPr>
          <p:nvPr/>
        </p:nvCxnSpPr>
        <p:spPr>
          <a:xfrm>
            <a:off x="4136809" y="3429000"/>
            <a:ext cx="807101" cy="1562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D5B003-E530-4443-9CA7-2B96777D621B}"/>
              </a:ext>
            </a:extLst>
          </p:cNvPr>
          <p:cNvSpPr txBox="1"/>
          <p:nvPr/>
        </p:nvSpPr>
        <p:spPr>
          <a:xfrm>
            <a:off x="4891097" y="5084579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위치 이동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5938D66-B605-4602-A90E-6CC3618718C3}"/>
              </a:ext>
            </a:extLst>
          </p:cNvPr>
          <p:cNvCxnSpPr>
            <a:cxnSpLocks/>
          </p:cNvCxnSpPr>
          <p:nvPr/>
        </p:nvCxnSpPr>
        <p:spPr>
          <a:xfrm>
            <a:off x="4318781" y="3053387"/>
            <a:ext cx="2636558" cy="193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00CD9CF-E1C8-430B-9EBC-6D17B64A5FBC}"/>
              </a:ext>
            </a:extLst>
          </p:cNvPr>
          <p:cNvSpPr txBox="1"/>
          <p:nvPr/>
        </p:nvSpPr>
        <p:spPr>
          <a:xfrm>
            <a:off x="7032773" y="4915301"/>
            <a:ext cx="32887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</a:t>
            </a:r>
            <a:r>
              <a:rPr lang="ko-KR" altLang="en-US" sz="1100" dirty="0" err="1"/>
              <a:t>맵에</a:t>
            </a:r>
            <a:r>
              <a:rPr lang="ko-KR" altLang="en-US" sz="1100" dirty="0"/>
              <a:t> 갔을 때 진행 가능한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이벤트가 있다면 해당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아이콘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다중 출력 가능</a:t>
            </a:r>
            <a:endParaRPr lang="en-US" altLang="ko-KR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CF12BB4-8E65-4673-B8D6-D35D0F8871F6}"/>
              </a:ext>
            </a:extLst>
          </p:cNvPr>
          <p:cNvCxnSpPr>
            <a:cxnSpLocks/>
          </p:cNvCxnSpPr>
          <p:nvPr/>
        </p:nvCxnSpPr>
        <p:spPr>
          <a:xfrm flipH="1">
            <a:off x="1952448" y="4428562"/>
            <a:ext cx="699130" cy="77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82EA1E9-1F2A-4A0D-A82A-66E46D25CB33}"/>
              </a:ext>
            </a:extLst>
          </p:cNvPr>
          <p:cNvSpPr txBox="1"/>
          <p:nvPr/>
        </p:nvSpPr>
        <p:spPr>
          <a:xfrm>
            <a:off x="776801" y="5304030"/>
            <a:ext cx="1548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81D9B5E-1980-428B-B8AF-F63E8F299210}"/>
              </a:ext>
            </a:extLst>
          </p:cNvPr>
          <p:cNvCxnSpPr>
            <a:cxnSpLocks/>
          </p:cNvCxnSpPr>
          <p:nvPr/>
        </p:nvCxnSpPr>
        <p:spPr>
          <a:xfrm flipV="1">
            <a:off x="8574704" y="2914578"/>
            <a:ext cx="1216842" cy="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9B3DD9E-7FF1-45C5-89F2-4A58229E80B6}"/>
              </a:ext>
            </a:extLst>
          </p:cNvPr>
          <p:cNvSpPr txBox="1"/>
          <p:nvPr/>
        </p:nvSpPr>
        <p:spPr>
          <a:xfrm>
            <a:off x="9791546" y="2571625"/>
            <a:ext cx="2110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맵 이미지는 맵 카테고리 마다 다르게 존재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651B01-FD0A-49C9-ABFF-EED656F445B7}"/>
              </a:ext>
            </a:extLst>
          </p:cNvPr>
          <p:cNvSpPr txBox="1"/>
          <p:nvPr/>
        </p:nvSpPr>
        <p:spPr>
          <a:xfrm>
            <a:off x="776801" y="6055995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캐릭터 정보 </a:t>
            </a:r>
            <a:r>
              <a:rPr lang="en-US" altLang="ko-KR" dirty="0"/>
              <a:t>UI</a:t>
            </a:r>
            <a:r>
              <a:rPr lang="ko-KR" altLang="en-US" dirty="0"/>
              <a:t>창으로 이동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2713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맵 정보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05A30-DCB9-4096-BB1F-C35C7F3FC669}"/>
              </a:ext>
            </a:extLst>
          </p:cNvPr>
          <p:cNvSpPr/>
          <p:nvPr/>
        </p:nvSpPr>
        <p:spPr>
          <a:xfrm>
            <a:off x="5921571" y="1251685"/>
            <a:ext cx="3524433" cy="3538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A6BF3-BC5C-4BAC-9B08-299682EFD434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위치를 선택하면 선택한 위치로 줌인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FCD7F-5080-4B99-A0F6-BA5405BEDE54}"/>
              </a:ext>
            </a:extLst>
          </p:cNvPr>
          <p:cNvSpPr txBox="1"/>
          <p:nvPr/>
        </p:nvSpPr>
        <p:spPr>
          <a:xfrm>
            <a:off x="7104391" y="1324230"/>
            <a:ext cx="12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정문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E6CBEC-5962-4B8D-8AAD-AB511591C396}"/>
              </a:ext>
            </a:extLst>
          </p:cNvPr>
          <p:cNvCxnSpPr/>
          <p:nvPr/>
        </p:nvCxnSpPr>
        <p:spPr>
          <a:xfrm>
            <a:off x="6096000" y="1766107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E640DA-40A6-43E3-A395-FA67C2204541}"/>
              </a:ext>
            </a:extLst>
          </p:cNvPr>
          <p:cNvSpPr txBox="1"/>
          <p:nvPr/>
        </p:nvSpPr>
        <p:spPr>
          <a:xfrm>
            <a:off x="6096000" y="1854065"/>
            <a:ext cx="2902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하나밖에 없는 </a:t>
            </a:r>
            <a:r>
              <a:rPr lang="ko-KR" altLang="en-US" sz="1100" dirty="0" err="1"/>
              <a:t>가넷</a:t>
            </a:r>
            <a:r>
              <a:rPr lang="ko-KR" altLang="en-US" sz="1100" dirty="0"/>
              <a:t> 고등학교의 정문 이다 어쩌고 저쩌고 설명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18C955-7826-4E05-8932-369B85C05054}"/>
              </a:ext>
            </a:extLst>
          </p:cNvPr>
          <p:cNvCxnSpPr/>
          <p:nvPr/>
        </p:nvCxnSpPr>
        <p:spPr>
          <a:xfrm>
            <a:off x="6096000" y="2352943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59D9ED71-8EEB-40AE-9942-8820B3DDF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79" y="2925605"/>
            <a:ext cx="552527" cy="5144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56905FC-68F3-4F88-8FD5-9820DCC6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09" y="2896074"/>
            <a:ext cx="552527" cy="51442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EA95925-3C71-4A3A-911B-555D4A2673AC}"/>
              </a:ext>
            </a:extLst>
          </p:cNvPr>
          <p:cNvSpPr txBox="1"/>
          <p:nvPr/>
        </p:nvSpPr>
        <p:spPr>
          <a:xfrm>
            <a:off x="6730094" y="2439843"/>
            <a:ext cx="195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가능 캐릭터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77C62-B1A7-40BC-9098-D5CB44BE5CC8}"/>
              </a:ext>
            </a:extLst>
          </p:cNvPr>
          <p:cNvSpPr txBox="1"/>
          <p:nvPr/>
        </p:nvSpPr>
        <p:spPr>
          <a:xfrm>
            <a:off x="6228141" y="3402646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채아람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FC96AE-6BBF-4E6F-A750-D94955209407}"/>
              </a:ext>
            </a:extLst>
          </p:cNvPr>
          <p:cNvSpPr txBox="1"/>
          <p:nvPr/>
        </p:nvSpPr>
        <p:spPr>
          <a:xfrm>
            <a:off x="7371857" y="3419068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한소원</a:t>
            </a:r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F1F832-ABFF-4624-82C5-FCF0CC3EFBEE}"/>
              </a:ext>
            </a:extLst>
          </p:cNvPr>
          <p:cNvSpPr/>
          <p:nvPr/>
        </p:nvSpPr>
        <p:spPr>
          <a:xfrm>
            <a:off x="6770605" y="4063580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ABE48EF-3CFE-4FBD-BFB1-A2F5DDD5C06C}"/>
              </a:ext>
            </a:extLst>
          </p:cNvPr>
          <p:cNvCxnSpPr>
            <a:cxnSpLocks/>
          </p:cNvCxnSpPr>
          <p:nvPr/>
        </p:nvCxnSpPr>
        <p:spPr>
          <a:xfrm flipV="1">
            <a:off x="9316742" y="2657367"/>
            <a:ext cx="906507" cy="39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40A369-E5D9-4016-A48B-6149B79BE833}"/>
              </a:ext>
            </a:extLst>
          </p:cNvPr>
          <p:cNvSpPr txBox="1"/>
          <p:nvPr/>
        </p:nvSpPr>
        <p:spPr>
          <a:xfrm>
            <a:off x="10305637" y="2239788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정보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1C72E33-8C35-4782-BE3D-29D93FA215FC}"/>
              </a:ext>
            </a:extLst>
          </p:cNvPr>
          <p:cNvCxnSpPr>
            <a:cxnSpLocks/>
          </p:cNvCxnSpPr>
          <p:nvPr/>
        </p:nvCxnSpPr>
        <p:spPr>
          <a:xfrm flipV="1">
            <a:off x="8144329" y="905095"/>
            <a:ext cx="999671" cy="536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635530-67C2-4DBD-B945-BF02420BBF5B}"/>
              </a:ext>
            </a:extLst>
          </p:cNvPr>
          <p:cNvSpPr txBox="1"/>
          <p:nvPr/>
        </p:nvSpPr>
        <p:spPr>
          <a:xfrm>
            <a:off x="9314517" y="258764"/>
            <a:ext cx="16367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선택된 </a:t>
            </a:r>
            <a:r>
              <a:rPr lang="ko-KR" altLang="en-US" sz="1100" dirty="0" err="1"/>
              <a:t>맵의</a:t>
            </a:r>
            <a:r>
              <a:rPr lang="ko-KR" altLang="en-US" sz="1100" dirty="0"/>
              <a:t> 이름</a:t>
            </a:r>
            <a:endParaRPr lang="en-US" altLang="ko-KR" sz="11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57D0D71-E1AA-4939-A265-F81986EEB313}"/>
              </a:ext>
            </a:extLst>
          </p:cNvPr>
          <p:cNvSpPr/>
          <p:nvPr/>
        </p:nvSpPr>
        <p:spPr>
          <a:xfrm>
            <a:off x="6000396" y="2828832"/>
            <a:ext cx="2452072" cy="898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EE7818D-A679-4A5E-AE0E-7C6414F622F3}"/>
              </a:ext>
            </a:extLst>
          </p:cNvPr>
          <p:cNvCxnSpPr>
            <a:cxnSpLocks/>
          </p:cNvCxnSpPr>
          <p:nvPr/>
        </p:nvCxnSpPr>
        <p:spPr>
          <a:xfrm>
            <a:off x="8392881" y="4443803"/>
            <a:ext cx="1740027" cy="52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C068741-D796-4766-B29D-94DB5DA9B5F6}"/>
              </a:ext>
            </a:extLst>
          </p:cNvPr>
          <p:cNvSpPr txBox="1"/>
          <p:nvPr/>
        </p:nvSpPr>
        <p:spPr>
          <a:xfrm>
            <a:off x="10320209" y="3402184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이벤트 가능 </a:t>
            </a:r>
            <a:r>
              <a:rPr lang="ko-KR" altLang="en-US" sz="1100" dirty="0" err="1"/>
              <a:t>히로인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27588A2-7EB8-4560-AE25-9BCE7830B9C4}"/>
              </a:ext>
            </a:extLst>
          </p:cNvPr>
          <p:cNvCxnSpPr>
            <a:cxnSpLocks/>
          </p:cNvCxnSpPr>
          <p:nvPr/>
        </p:nvCxnSpPr>
        <p:spPr>
          <a:xfrm>
            <a:off x="8269404" y="3554584"/>
            <a:ext cx="2106245" cy="384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E62AB86-2E31-45C7-B7F1-3F02A803990A}"/>
              </a:ext>
            </a:extLst>
          </p:cNvPr>
          <p:cNvSpPr txBox="1"/>
          <p:nvPr/>
        </p:nvSpPr>
        <p:spPr>
          <a:xfrm>
            <a:off x="10221499" y="4745917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 중인 </a:t>
            </a:r>
            <a:r>
              <a:rPr lang="ko-KR" altLang="en-US" sz="1100" dirty="0" err="1"/>
              <a:t>맵으로</a:t>
            </a:r>
            <a:r>
              <a:rPr lang="ko-KR" altLang="en-US" sz="1100" dirty="0"/>
              <a:t> 이동</a:t>
            </a:r>
            <a:endParaRPr lang="en-US" altLang="ko-KR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ABC2D58-35D6-40B3-A18B-B65A7442206D}"/>
              </a:ext>
            </a:extLst>
          </p:cNvPr>
          <p:cNvCxnSpPr>
            <a:cxnSpLocks/>
          </p:cNvCxnSpPr>
          <p:nvPr/>
        </p:nvCxnSpPr>
        <p:spPr>
          <a:xfrm flipV="1">
            <a:off x="8024812" y="1921110"/>
            <a:ext cx="1947940" cy="120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2A5241-BB66-4B3D-A771-2BB9E1DD5B29}"/>
              </a:ext>
            </a:extLst>
          </p:cNvPr>
          <p:cNvSpPr txBox="1"/>
          <p:nvPr/>
        </p:nvSpPr>
        <p:spPr>
          <a:xfrm>
            <a:off x="9922329" y="1005070"/>
            <a:ext cx="24923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인터렉션이</a:t>
            </a:r>
            <a:r>
              <a:rPr lang="ko-KR" altLang="en-US" sz="1100" dirty="0"/>
              <a:t> 가능한 캐릭터의 아이콘 출력</a:t>
            </a:r>
            <a:endParaRPr lang="en-US" altLang="ko-KR" sz="1100" dirty="0"/>
          </a:p>
          <a:p>
            <a:r>
              <a:rPr lang="ko-KR" altLang="en-US" sz="1100" dirty="0"/>
              <a:t>출현 조건은</a:t>
            </a:r>
            <a:r>
              <a:rPr lang="en-US" altLang="ko-KR" sz="1100" dirty="0">
                <a:solidFill>
                  <a:srgbClr val="FF0000"/>
                </a:solidFill>
              </a:rPr>
              <a:t>[</a:t>
            </a:r>
            <a:r>
              <a:rPr lang="ko-KR" altLang="en-US" sz="1100" dirty="0">
                <a:solidFill>
                  <a:srgbClr val="FF0000"/>
                </a:solidFill>
              </a:rPr>
              <a:t>시나리오 테이블 참조</a:t>
            </a:r>
            <a:r>
              <a:rPr lang="en-US" altLang="ko-KR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F709E9-6F8F-4F66-B905-24C2A57C19C9}"/>
              </a:ext>
            </a:extLst>
          </p:cNvPr>
          <p:cNvSpPr/>
          <p:nvPr/>
        </p:nvSpPr>
        <p:spPr>
          <a:xfrm>
            <a:off x="6022211" y="1317382"/>
            <a:ext cx="57724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E07A2B6-009E-4BB2-B826-4282854CA61D}"/>
              </a:ext>
            </a:extLst>
          </p:cNvPr>
          <p:cNvSpPr/>
          <p:nvPr/>
        </p:nvSpPr>
        <p:spPr>
          <a:xfrm rot="5400000">
            <a:off x="6136058" y="1322280"/>
            <a:ext cx="308672" cy="35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8F50B9-8AC6-4317-A8FC-BDAF45046545}"/>
              </a:ext>
            </a:extLst>
          </p:cNvPr>
          <p:cNvCxnSpPr>
            <a:cxnSpLocks/>
          </p:cNvCxnSpPr>
          <p:nvPr/>
        </p:nvCxnSpPr>
        <p:spPr>
          <a:xfrm flipV="1">
            <a:off x="6307533" y="969883"/>
            <a:ext cx="291925" cy="52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0E8CBB-95E7-4341-8B14-65D59A0BB0EB}"/>
              </a:ext>
            </a:extLst>
          </p:cNvPr>
          <p:cNvSpPr txBox="1"/>
          <p:nvPr/>
        </p:nvSpPr>
        <p:spPr>
          <a:xfrm>
            <a:off x="6022211" y="175264"/>
            <a:ext cx="1820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단계로 돌아가기</a:t>
            </a:r>
            <a:r>
              <a:rPr lang="en-US" altLang="ko-KR" sz="1100" dirty="0"/>
              <a:t> (</a:t>
            </a:r>
            <a:r>
              <a:rPr lang="ko-KR" altLang="en-US" sz="1100" dirty="0"/>
              <a:t>줌 아웃 된다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342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BA8E6D-A401-4420-9035-EC665B487B6F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26202A-40BF-46CB-847C-58B084934BAA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20ADCAC-D7DB-4DA3-9586-79524FBDE2B2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C854F30-1057-4F42-BEB0-E0C169E6A83F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449EF3A-C358-4364-AB8A-3039E321A0B6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8D9DAC5-CB7A-4D66-ADB9-2AD37CE4319E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A520BF-10B4-412C-9E2A-CE7A3968A875}"/>
              </a:ext>
            </a:extLst>
          </p:cNvPr>
          <p:cNvCxnSpPr>
            <a:cxnSpLocks/>
          </p:cNvCxnSpPr>
          <p:nvPr/>
        </p:nvCxnSpPr>
        <p:spPr>
          <a:xfrm flipV="1">
            <a:off x="6509495" y="1512644"/>
            <a:ext cx="3125982" cy="487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A2DF0DD-226B-4B82-B535-101D37254959}"/>
              </a:ext>
            </a:extLst>
          </p:cNvPr>
          <p:cNvSpPr txBox="1"/>
          <p:nvPr/>
        </p:nvSpPr>
        <p:spPr>
          <a:xfrm>
            <a:off x="9635478" y="1368153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CDE25E1-C52C-4C74-A61A-C07022793019}"/>
              </a:ext>
            </a:extLst>
          </p:cNvPr>
          <p:cNvCxnSpPr>
            <a:cxnSpLocks/>
          </p:cNvCxnSpPr>
          <p:nvPr/>
        </p:nvCxnSpPr>
        <p:spPr>
          <a:xfrm flipV="1">
            <a:off x="6376647" y="2597736"/>
            <a:ext cx="3168530" cy="36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EB71855-E7D4-4CF4-B385-38C20015C2AE}"/>
              </a:ext>
            </a:extLst>
          </p:cNvPr>
          <p:cNvSpPr txBox="1"/>
          <p:nvPr/>
        </p:nvSpPr>
        <p:spPr>
          <a:xfrm>
            <a:off x="9545178" y="2433071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695C5D5-E5C8-4467-A53E-BC285AEC27C4}"/>
              </a:ext>
            </a:extLst>
          </p:cNvPr>
          <p:cNvCxnSpPr>
            <a:cxnSpLocks/>
          </p:cNvCxnSpPr>
          <p:nvPr/>
        </p:nvCxnSpPr>
        <p:spPr>
          <a:xfrm flipV="1">
            <a:off x="6458859" y="3666172"/>
            <a:ext cx="3002389" cy="142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E9854A-12CE-452F-9D8B-658CC17D204B}"/>
              </a:ext>
            </a:extLst>
          </p:cNvPr>
          <p:cNvSpPr txBox="1"/>
          <p:nvPr/>
        </p:nvSpPr>
        <p:spPr>
          <a:xfrm>
            <a:off x="9461249" y="3481826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394AF-AF08-422C-86AD-31D78686A5E7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7915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캐릭터 정보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22C839-66D0-4674-AA45-5B2699E4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EC80C76-3472-4563-A52E-EC02C27B61CD}"/>
              </a:ext>
            </a:extLst>
          </p:cNvPr>
          <p:cNvGrpSpPr/>
          <p:nvPr/>
        </p:nvGrpSpPr>
        <p:grpSpPr>
          <a:xfrm>
            <a:off x="2807785" y="1561608"/>
            <a:ext cx="1253767" cy="1399869"/>
            <a:chOff x="2745996" y="1420023"/>
            <a:chExt cx="1315556" cy="170220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AC4E737-7093-4903-ABD1-638C93B79C4D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FBE6BF-19C9-4C49-8543-D2DABDE69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21D64D-11D8-4DB1-A400-8183F42AE4CF}"/>
                </a:ext>
              </a:extLst>
            </p:cNvPr>
            <p:cNvSpPr txBox="1"/>
            <p:nvPr/>
          </p:nvSpPr>
          <p:spPr>
            <a:xfrm>
              <a:off x="2903229" y="2539627"/>
              <a:ext cx="1052881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스테이터스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673583F-7AFF-4D5C-9303-68C4F1F7A4F9}"/>
              </a:ext>
            </a:extLst>
          </p:cNvPr>
          <p:cNvGrpSpPr/>
          <p:nvPr/>
        </p:nvGrpSpPr>
        <p:grpSpPr>
          <a:xfrm>
            <a:off x="2813684" y="3178031"/>
            <a:ext cx="1253767" cy="1399869"/>
            <a:chOff x="2745996" y="1420023"/>
            <a:chExt cx="1315556" cy="170220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CA61BA6-6F30-4312-AD24-9AEF2EC33B32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B45F587-1FC5-4D4D-8F66-7DA03AAF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027B38-24B1-4504-934F-5A2B7322E78C}"/>
                </a:ext>
              </a:extLst>
            </p:cNvPr>
            <p:cNvSpPr txBox="1"/>
            <p:nvPr/>
          </p:nvSpPr>
          <p:spPr>
            <a:xfrm>
              <a:off x="2970343" y="2564714"/>
              <a:ext cx="906272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조합법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18D0A31-C16E-4069-BEBF-584B60F57215}"/>
              </a:ext>
            </a:extLst>
          </p:cNvPr>
          <p:cNvGrpSpPr/>
          <p:nvPr/>
        </p:nvGrpSpPr>
        <p:grpSpPr>
          <a:xfrm>
            <a:off x="5144701" y="1561608"/>
            <a:ext cx="1253767" cy="1399869"/>
            <a:chOff x="2745996" y="1420023"/>
            <a:chExt cx="1315556" cy="170220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95D4B76-7448-4575-9CF2-914999F8402E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9667669-E4B8-4AEE-A084-553D93A8E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FFB6B3F-DF26-43F0-A4BE-8F0240C65A03}"/>
              </a:ext>
            </a:extLst>
          </p:cNvPr>
          <p:cNvGrpSpPr/>
          <p:nvPr/>
        </p:nvGrpSpPr>
        <p:grpSpPr>
          <a:xfrm>
            <a:off x="7389789" y="1561608"/>
            <a:ext cx="1253767" cy="1399869"/>
            <a:chOff x="2745996" y="1420023"/>
            <a:chExt cx="1315556" cy="170220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45D1D81-D07A-40C7-B015-13272CCD6206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9A4E745C-A546-4CDE-B2E0-FA0724B1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8FD254-B801-4EF2-8D95-2F8D3598FB00}"/>
              </a:ext>
            </a:extLst>
          </p:cNvPr>
          <p:cNvSpPr txBox="1"/>
          <p:nvPr/>
        </p:nvSpPr>
        <p:spPr>
          <a:xfrm>
            <a:off x="5513455" y="2502911"/>
            <a:ext cx="5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가방</a:t>
            </a:r>
            <a:endParaRPr lang="ko-KR" altLang="en-US" sz="1600" b="1" dirty="0">
              <a:solidFill>
                <a:srgbClr val="C00000"/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589C4D-7CF4-4B97-8AB3-6CB15854B242}"/>
              </a:ext>
            </a:extLst>
          </p:cNvPr>
          <p:cNvSpPr txBox="1"/>
          <p:nvPr/>
        </p:nvSpPr>
        <p:spPr>
          <a:xfrm>
            <a:off x="7816910" y="2478238"/>
            <a:ext cx="498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스킬</a:t>
            </a:r>
            <a:endParaRPr lang="ko-KR" altLang="en-US" sz="1600" b="1" dirty="0">
              <a:solidFill>
                <a:srgbClr val="C00000"/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47F76EC-8628-4CC7-A72E-ACD729714CD9}"/>
              </a:ext>
            </a:extLst>
          </p:cNvPr>
          <p:cNvGrpSpPr/>
          <p:nvPr/>
        </p:nvGrpSpPr>
        <p:grpSpPr>
          <a:xfrm>
            <a:off x="5144701" y="3175860"/>
            <a:ext cx="1253767" cy="1399869"/>
            <a:chOff x="2745996" y="1420023"/>
            <a:chExt cx="1315556" cy="170220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170EAAB-5F15-4E0F-88D2-56695ECC5B8E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4D94291F-12EB-464B-A5BD-5C5EAC7B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003B85-2D1A-41E2-B2C9-9206AA176BAD}"/>
                </a:ext>
              </a:extLst>
            </p:cNvPr>
            <p:cNvSpPr txBox="1"/>
            <p:nvPr/>
          </p:nvSpPr>
          <p:spPr>
            <a:xfrm>
              <a:off x="3051633" y="2567354"/>
              <a:ext cx="704246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목표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94DA558-D170-4F49-A614-8CCC71E8ADC6}"/>
              </a:ext>
            </a:extLst>
          </p:cNvPr>
          <p:cNvGrpSpPr/>
          <p:nvPr/>
        </p:nvGrpSpPr>
        <p:grpSpPr>
          <a:xfrm>
            <a:off x="7389772" y="3196589"/>
            <a:ext cx="1253767" cy="1399869"/>
            <a:chOff x="2745996" y="1420023"/>
            <a:chExt cx="1315556" cy="1702209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88F6020-4ADE-4E93-82E8-55F08DF4B21C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182FAE27-90E5-4981-A7DC-67C0B48EA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4545271-FF9E-479D-B3C0-7A5BFD6D5346}"/>
                </a:ext>
              </a:extLst>
            </p:cNvPr>
            <p:cNvSpPr txBox="1"/>
            <p:nvPr/>
          </p:nvSpPr>
          <p:spPr>
            <a:xfrm>
              <a:off x="3100019" y="2542148"/>
              <a:ext cx="711780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저장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CD64F60-5E7B-47AB-848E-E082C429CA53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Tab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UI</a:t>
            </a:r>
            <a:r>
              <a:rPr lang="ko-KR" altLang="en-US" dirty="0"/>
              <a:t>가 완전히 바뀌기 때문에 진입 연출 필요</a:t>
            </a:r>
            <a:endParaRPr lang="en-US" altLang="ko-KR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AD2675F-6D9F-47E9-A6A2-CE57D42B1E6F}"/>
              </a:ext>
            </a:extLst>
          </p:cNvPr>
          <p:cNvCxnSpPr>
            <a:cxnSpLocks/>
          </p:cNvCxnSpPr>
          <p:nvPr/>
        </p:nvCxnSpPr>
        <p:spPr>
          <a:xfrm flipH="1" flipV="1">
            <a:off x="1792178" y="1400727"/>
            <a:ext cx="783954" cy="315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3223287-252D-4B1E-9BCF-C6DFFACB05CA}"/>
              </a:ext>
            </a:extLst>
          </p:cNvPr>
          <p:cNvSpPr txBox="1"/>
          <p:nvPr/>
        </p:nvSpPr>
        <p:spPr>
          <a:xfrm>
            <a:off x="390264" y="1167949"/>
            <a:ext cx="1626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배경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26D0014-3A15-406E-9B82-9BAF2BA0744A}"/>
              </a:ext>
            </a:extLst>
          </p:cNvPr>
          <p:cNvCxnSpPr>
            <a:cxnSpLocks/>
          </p:cNvCxnSpPr>
          <p:nvPr/>
        </p:nvCxnSpPr>
        <p:spPr>
          <a:xfrm flipV="1">
            <a:off x="3519765" y="962608"/>
            <a:ext cx="400195" cy="919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55C9EDD-9B1C-47D8-9685-92B6B15BDA96}"/>
              </a:ext>
            </a:extLst>
          </p:cNvPr>
          <p:cNvSpPr txBox="1"/>
          <p:nvPr/>
        </p:nvSpPr>
        <p:spPr>
          <a:xfrm>
            <a:off x="3680572" y="193167"/>
            <a:ext cx="3510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스테이터스</a:t>
            </a:r>
            <a:r>
              <a:rPr lang="ko-KR" altLang="en-US" sz="1100" dirty="0"/>
              <a:t> 창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주인공 </a:t>
            </a:r>
            <a:r>
              <a:rPr lang="ko-KR" altLang="en-US" sz="1100" dirty="0" err="1"/>
              <a:t>스테이터스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스테이터스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에서 장비 장착 시스템까지 가능</a:t>
            </a:r>
            <a:endParaRPr lang="en-US" altLang="ko-KR" sz="11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DA90CFB-F5A6-44BB-AD2B-B51513C755ED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901706" y="493250"/>
            <a:ext cx="1872797" cy="1388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B1D809C-F860-4518-B0F4-558DCA82B56A}"/>
              </a:ext>
            </a:extLst>
          </p:cNvPr>
          <p:cNvSpPr txBox="1"/>
          <p:nvPr/>
        </p:nvSpPr>
        <p:spPr>
          <a:xfrm>
            <a:off x="7774503" y="193168"/>
            <a:ext cx="18414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가방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이벤토리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B674118-D7F7-4DF3-B0AD-781B1021DDA1}"/>
              </a:ext>
            </a:extLst>
          </p:cNvPr>
          <p:cNvCxnSpPr>
            <a:cxnSpLocks/>
          </p:cNvCxnSpPr>
          <p:nvPr/>
        </p:nvCxnSpPr>
        <p:spPr>
          <a:xfrm flipV="1">
            <a:off x="8380214" y="1532889"/>
            <a:ext cx="1297443" cy="92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A56BBB3-2225-401D-AEF1-BF56DDED8D6E}"/>
              </a:ext>
            </a:extLst>
          </p:cNvPr>
          <p:cNvSpPr txBox="1"/>
          <p:nvPr/>
        </p:nvSpPr>
        <p:spPr>
          <a:xfrm>
            <a:off x="9677657" y="1343068"/>
            <a:ext cx="18414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스킬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F80B1C3-FE23-4872-B58E-CD91B7BEADD0}"/>
              </a:ext>
            </a:extLst>
          </p:cNvPr>
          <p:cNvCxnSpPr>
            <a:cxnSpLocks/>
          </p:cNvCxnSpPr>
          <p:nvPr/>
        </p:nvCxnSpPr>
        <p:spPr>
          <a:xfrm flipV="1">
            <a:off x="8368830" y="3614484"/>
            <a:ext cx="1432308" cy="483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D8005DB-9A2B-4669-8F52-893D3553A42B}"/>
              </a:ext>
            </a:extLst>
          </p:cNvPr>
          <p:cNvSpPr txBox="1"/>
          <p:nvPr/>
        </p:nvSpPr>
        <p:spPr>
          <a:xfrm>
            <a:off x="9818050" y="3446820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창으로 이동</a:t>
            </a:r>
            <a:endParaRPr lang="en-US" altLang="ko-KR" sz="110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00F1A5C-BAC7-44F7-A559-C1C394DCE55E}"/>
              </a:ext>
            </a:extLst>
          </p:cNvPr>
          <p:cNvCxnSpPr>
            <a:cxnSpLocks/>
          </p:cNvCxnSpPr>
          <p:nvPr/>
        </p:nvCxnSpPr>
        <p:spPr>
          <a:xfrm>
            <a:off x="5984784" y="4376242"/>
            <a:ext cx="1172240" cy="750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FD46FE3-887C-4B88-9A2F-A5A3EF949B60}"/>
              </a:ext>
            </a:extLst>
          </p:cNvPr>
          <p:cNvSpPr txBox="1"/>
          <p:nvPr/>
        </p:nvSpPr>
        <p:spPr>
          <a:xfrm>
            <a:off x="7157024" y="4967429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퀘스트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퀘스트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2EFE3FC-1482-42F6-B222-0F734465E4A5}"/>
              </a:ext>
            </a:extLst>
          </p:cNvPr>
          <p:cNvCxnSpPr>
            <a:cxnSpLocks/>
          </p:cNvCxnSpPr>
          <p:nvPr/>
        </p:nvCxnSpPr>
        <p:spPr>
          <a:xfrm flipH="1">
            <a:off x="1822380" y="4067724"/>
            <a:ext cx="1176925" cy="258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4C3CD14-62DF-4692-B8DC-8B15D909FEB2}"/>
              </a:ext>
            </a:extLst>
          </p:cNvPr>
          <p:cNvSpPr txBox="1"/>
          <p:nvPr/>
        </p:nvSpPr>
        <p:spPr>
          <a:xfrm>
            <a:off x="1006703" y="4226367"/>
            <a:ext cx="1349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도감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도감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07EFCCF-DBB9-4856-A1CD-4A76C24D3092}"/>
              </a:ext>
            </a:extLst>
          </p:cNvPr>
          <p:cNvSpPr/>
          <p:nvPr/>
        </p:nvSpPr>
        <p:spPr>
          <a:xfrm>
            <a:off x="3020294" y="1661397"/>
            <a:ext cx="841961" cy="8214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923C70C-9EEA-47B9-A2AE-75A7F775AE37}"/>
              </a:ext>
            </a:extLst>
          </p:cNvPr>
          <p:cNvCxnSpPr>
            <a:cxnSpLocks/>
          </p:cNvCxnSpPr>
          <p:nvPr/>
        </p:nvCxnSpPr>
        <p:spPr>
          <a:xfrm flipH="1">
            <a:off x="1617000" y="2169225"/>
            <a:ext cx="1547631" cy="16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618EA05-6041-4903-8CD8-43D44EAFD0C8}"/>
              </a:ext>
            </a:extLst>
          </p:cNvPr>
          <p:cNvSpPr txBox="1"/>
          <p:nvPr/>
        </p:nvSpPr>
        <p:spPr>
          <a:xfrm>
            <a:off x="472146" y="2076654"/>
            <a:ext cx="18182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버튼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버튼에 맞도록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6</a:t>
            </a:r>
            <a:r>
              <a:rPr lang="ko-KR" altLang="en-US" sz="1100" dirty="0"/>
              <a:t>종의 아이콘 디자인을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다르게 제작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05565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시작 화면 </a:t>
            </a:r>
            <a:r>
              <a:rPr lang="en-US" altLang="ko-KR" dirty="0"/>
              <a:t>UI, </a:t>
            </a:r>
            <a:r>
              <a:rPr lang="ko-KR" altLang="en-US" dirty="0"/>
              <a:t>세이브</a:t>
            </a:r>
            <a:r>
              <a:rPr lang="en-US" altLang="ko-KR" dirty="0"/>
              <a:t>/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메인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2021.04.29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29232-480A-4369-AE84-15C6CA5DE6B9}"/>
              </a:ext>
            </a:extLst>
          </p:cNvPr>
          <p:cNvSpPr txBox="1"/>
          <p:nvPr/>
        </p:nvSpPr>
        <p:spPr>
          <a:xfrm>
            <a:off x="666925" y="2474753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월드 맵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2021.05.30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0F7AD-C14F-4CC6-867F-B98E0BC60D46}"/>
              </a:ext>
            </a:extLst>
          </p:cNvPr>
          <p:cNvSpPr txBox="1"/>
          <p:nvPr/>
        </p:nvSpPr>
        <p:spPr>
          <a:xfrm>
            <a:off x="666925" y="3825380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V.1.0.3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플로우 차트</a:t>
            </a:r>
            <a:r>
              <a:rPr lang="en-US" altLang="ko-KR" dirty="0"/>
              <a:t>, </a:t>
            </a:r>
            <a:r>
              <a:rPr lang="ko-KR" altLang="en-US" dirty="0"/>
              <a:t>대화 진행 </a:t>
            </a:r>
            <a:r>
              <a:rPr lang="en-US" altLang="ko-KR" dirty="0"/>
              <a:t>UI</a:t>
            </a:r>
            <a:r>
              <a:rPr lang="ko-KR" altLang="en-US" dirty="0"/>
              <a:t>에서 설정 버튼 추가</a:t>
            </a:r>
            <a:r>
              <a:rPr lang="en-US" altLang="ko-KR" dirty="0"/>
              <a:t>, </a:t>
            </a:r>
            <a:r>
              <a:rPr lang="ko-KR" altLang="en-US" dirty="0"/>
              <a:t>캐릭터 정보 </a:t>
            </a:r>
            <a:r>
              <a:rPr lang="en-US" altLang="ko-KR" dirty="0"/>
              <a:t>UI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B059C-8C59-41A7-9A9D-FA21AFC1CF4B}"/>
              </a:ext>
            </a:extLst>
          </p:cNvPr>
          <p:cNvSpPr txBox="1"/>
          <p:nvPr/>
        </p:nvSpPr>
        <p:spPr>
          <a:xfrm>
            <a:off x="666925" y="513370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V.1.0.4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 err="1"/>
              <a:t>스테이터스</a:t>
            </a:r>
            <a:r>
              <a:rPr lang="ko-KR" altLang="en-US" dirty="0"/>
              <a:t> </a:t>
            </a:r>
            <a:r>
              <a:rPr lang="en-US" altLang="ko-KR" dirty="0"/>
              <a:t>UI, </a:t>
            </a:r>
            <a:r>
              <a:rPr lang="ko-KR" altLang="en-US" dirty="0"/>
              <a:t>장비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2021.06.08</a:t>
            </a:r>
          </a:p>
        </p:txBody>
      </p:sp>
    </p:spTree>
    <p:extLst>
      <p:ext uri="{BB962C8B-B14F-4D97-AF65-F5344CB8AC3E}">
        <p14:creationId xmlns:p14="http://schemas.microsoft.com/office/powerpoint/2010/main" val="3879062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35FB20C-0962-43FB-A3D3-50805FDB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681" y="1614770"/>
            <a:ext cx="1297214" cy="1216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599FE8-F3A0-43AE-A0F2-1E43B65AA97B}"/>
              </a:ext>
            </a:extLst>
          </p:cNvPr>
          <p:cNvSpPr txBox="1"/>
          <p:nvPr/>
        </p:nvSpPr>
        <p:spPr>
          <a:xfrm>
            <a:off x="3650609" y="2929371"/>
            <a:ext cx="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성지훈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F29DDC-6DCF-4D11-9F34-FAE6D79CD170}"/>
              </a:ext>
            </a:extLst>
          </p:cNvPr>
          <p:cNvSpPr txBox="1"/>
          <p:nvPr/>
        </p:nvSpPr>
        <p:spPr>
          <a:xfrm>
            <a:off x="7387347" y="1523948"/>
            <a:ext cx="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Lv. 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78A6C1-926C-46D5-B2D2-35483C31E990}"/>
              </a:ext>
            </a:extLst>
          </p:cNvPr>
          <p:cNvSpPr txBox="1"/>
          <p:nvPr/>
        </p:nvSpPr>
        <p:spPr>
          <a:xfrm>
            <a:off x="6509855" y="1927407"/>
            <a:ext cx="262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힘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7                        </a:t>
            </a:r>
            <a:r>
              <a:rPr lang="ko-KR" altLang="en-US" sz="1200" dirty="0"/>
              <a:t>민첩 </a:t>
            </a:r>
            <a:r>
              <a:rPr lang="en-US" altLang="ko-KR" sz="1200" dirty="0"/>
              <a:t>: 10</a:t>
            </a:r>
          </a:p>
          <a:p>
            <a:endParaRPr lang="en-US" altLang="ko-KR" sz="1200" dirty="0"/>
          </a:p>
          <a:p>
            <a:r>
              <a:rPr lang="ko-KR" altLang="en-US" sz="1200" dirty="0"/>
              <a:t>체력 </a:t>
            </a:r>
            <a:r>
              <a:rPr lang="en-US" altLang="ko-KR" sz="1200" dirty="0"/>
              <a:t>: 3                     </a:t>
            </a:r>
            <a:r>
              <a:rPr lang="ko-KR" altLang="en-US" sz="1200" dirty="0"/>
              <a:t>인내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15821B-3008-4F0D-A154-3BE858522FE5}"/>
              </a:ext>
            </a:extLst>
          </p:cNvPr>
          <p:cNvSpPr txBox="1"/>
          <p:nvPr/>
        </p:nvSpPr>
        <p:spPr>
          <a:xfrm>
            <a:off x="2650362" y="3767408"/>
            <a:ext cx="3445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이번주부터 신학기다 반 분위기는 어떨까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753AA9-2DF6-4F68-9890-FA55A25B4E1B}"/>
              </a:ext>
            </a:extLst>
          </p:cNvPr>
          <p:cNvSpPr/>
          <p:nvPr/>
        </p:nvSpPr>
        <p:spPr>
          <a:xfrm>
            <a:off x="6442745" y="3905907"/>
            <a:ext cx="2692866" cy="5318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 악물기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91D08D0-FAA1-46D2-813D-B79ADF91ACFF}"/>
              </a:ext>
            </a:extLst>
          </p:cNvPr>
          <p:cNvSpPr/>
          <p:nvPr/>
        </p:nvSpPr>
        <p:spPr>
          <a:xfrm>
            <a:off x="7247246" y="3734531"/>
            <a:ext cx="1199627" cy="27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패시브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4603EEC-CEFB-4235-9810-2AD958C864E1}"/>
              </a:ext>
            </a:extLst>
          </p:cNvPr>
          <p:cNvCxnSpPr>
            <a:cxnSpLocks/>
          </p:cNvCxnSpPr>
          <p:nvPr/>
        </p:nvCxnSpPr>
        <p:spPr>
          <a:xfrm>
            <a:off x="6384022" y="2642532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462E8E2-0FC9-4FE2-A4F5-71228AF81B40}"/>
              </a:ext>
            </a:extLst>
          </p:cNvPr>
          <p:cNvSpPr txBox="1"/>
          <p:nvPr/>
        </p:nvSpPr>
        <p:spPr>
          <a:xfrm>
            <a:off x="6476300" y="2790871"/>
            <a:ext cx="2625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공격력 </a:t>
            </a:r>
            <a:r>
              <a:rPr lang="en-US" altLang="ko-KR" sz="1200" dirty="0"/>
              <a:t>                           13700</a:t>
            </a:r>
          </a:p>
          <a:p>
            <a:r>
              <a:rPr lang="ko-KR" altLang="en-US" sz="1200" dirty="0"/>
              <a:t>최대 생명력 </a:t>
            </a:r>
            <a:r>
              <a:rPr lang="en-US" altLang="ko-KR" sz="1200" dirty="0"/>
              <a:t>                   100000</a:t>
            </a:r>
          </a:p>
          <a:p>
            <a:r>
              <a:rPr lang="ko-KR" altLang="en-US" sz="1200" dirty="0"/>
              <a:t>공격속도                              </a:t>
            </a:r>
            <a:r>
              <a:rPr lang="en-US" altLang="ko-KR" sz="1200" dirty="0"/>
              <a:t>1.0</a:t>
            </a:r>
          </a:p>
          <a:p>
            <a:r>
              <a:rPr lang="ko-KR" altLang="en-US" sz="1200" dirty="0"/>
              <a:t>방어력                                </a:t>
            </a:r>
            <a:r>
              <a:rPr lang="en-US" altLang="ko-KR" sz="1200" dirty="0"/>
              <a:t>200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0A0ED2-140F-4F2D-8DA8-01857CB8CBBD}"/>
              </a:ext>
            </a:extLst>
          </p:cNvPr>
          <p:cNvSpPr/>
          <p:nvPr/>
        </p:nvSpPr>
        <p:spPr>
          <a:xfrm>
            <a:off x="3080437" y="1610147"/>
            <a:ext cx="2181137" cy="1688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4D3A7B1-31DF-4C2B-8645-6794670C2778}"/>
              </a:ext>
            </a:extLst>
          </p:cNvPr>
          <p:cNvCxnSpPr>
            <a:cxnSpLocks/>
          </p:cNvCxnSpPr>
          <p:nvPr/>
        </p:nvCxnSpPr>
        <p:spPr>
          <a:xfrm flipH="1" flipV="1">
            <a:off x="2154851" y="2222972"/>
            <a:ext cx="1146499" cy="479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297B3A-74CC-4DC2-8EF7-1B6A661D6A8C}"/>
              </a:ext>
            </a:extLst>
          </p:cNvPr>
          <p:cNvSpPr txBox="1"/>
          <p:nvPr/>
        </p:nvSpPr>
        <p:spPr>
          <a:xfrm>
            <a:off x="222298" y="2061733"/>
            <a:ext cx="21162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주인공 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주인공의 일러스트 및 이름</a:t>
            </a:r>
            <a:endParaRPr lang="en-US" altLang="ko-KR" sz="11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E1FA5ED-184A-44EE-8F60-8FA726C523FB}"/>
              </a:ext>
            </a:extLst>
          </p:cNvPr>
          <p:cNvSpPr/>
          <p:nvPr/>
        </p:nvSpPr>
        <p:spPr>
          <a:xfrm>
            <a:off x="2728100" y="3714381"/>
            <a:ext cx="2959636" cy="434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105D44F-6DCE-4164-A403-697A2EA58207}"/>
              </a:ext>
            </a:extLst>
          </p:cNvPr>
          <p:cNvCxnSpPr>
            <a:cxnSpLocks/>
          </p:cNvCxnSpPr>
          <p:nvPr/>
        </p:nvCxnSpPr>
        <p:spPr>
          <a:xfrm flipH="1">
            <a:off x="1696672" y="4097434"/>
            <a:ext cx="1597968" cy="1078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B854F98-B69F-438C-B0E7-1EC5C20DBF43}"/>
              </a:ext>
            </a:extLst>
          </p:cNvPr>
          <p:cNvSpPr txBox="1"/>
          <p:nvPr/>
        </p:nvSpPr>
        <p:spPr>
          <a:xfrm>
            <a:off x="507815" y="5280422"/>
            <a:ext cx="4675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주인공 상태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간단한 주인공 상태에 대한 텍스트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조건에 따라 텍스트가 바뀜</a:t>
            </a:r>
            <a:endParaRPr lang="en-US" altLang="ko-KR" sz="1100" dirty="0"/>
          </a:p>
          <a:p>
            <a:r>
              <a:rPr lang="en-US" altLang="ko-KR" sz="1100" dirty="0"/>
              <a:t>(ex. </a:t>
            </a:r>
            <a:r>
              <a:rPr lang="ko-KR" altLang="en-US" sz="1100" dirty="0" err="1"/>
              <a:t>히로인과</a:t>
            </a:r>
            <a:r>
              <a:rPr lang="ko-KR" altLang="en-US" sz="1100" dirty="0"/>
              <a:t> 호감도 </a:t>
            </a:r>
            <a:r>
              <a:rPr lang="en-US" altLang="ko-KR" sz="1100" dirty="0"/>
              <a:t>20</a:t>
            </a:r>
            <a:r>
              <a:rPr lang="ko-KR" altLang="en-US" sz="1100" dirty="0"/>
              <a:t>상 </a:t>
            </a:r>
            <a:r>
              <a:rPr lang="en-US" altLang="ko-KR" sz="1100" dirty="0"/>
              <a:t>40</a:t>
            </a:r>
            <a:r>
              <a:rPr lang="ko-KR" altLang="en-US" sz="1100" dirty="0"/>
              <a:t>미만일때와 </a:t>
            </a:r>
            <a:r>
              <a:rPr lang="en-US" altLang="ko-KR" sz="1100" dirty="0"/>
              <a:t>40</a:t>
            </a:r>
            <a:r>
              <a:rPr lang="ko-KR" altLang="en-US" sz="1100" dirty="0"/>
              <a:t>이상일때의 텍스트가 다름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시나리오 테이블 참조</a:t>
            </a:r>
            <a:r>
              <a:rPr lang="en-US" altLang="ko-KR" sz="1100" dirty="0"/>
              <a:t>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9BFD5D-45D7-42D6-881F-C2264C24D710}"/>
              </a:ext>
            </a:extLst>
          </p:cNvPr>
          <p:cNvSpPr/>
          <p:nvPr/>
        </p:nvSpPr>
        <p:spPr>
          <a:xfrm>
            <a:off x="6509854" y="1927407"/>
            <a:ext cx="2625756" cy="647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B73BC24-ED52-4D2A-8F7F-93B1157ACB4A}"/>
              </a:ext>
            </a:extLst>
          </p:cNvPr>
          <p:cNvCxnSpPr>
            <a:cxnSpLocks/>
          </p:cNvCxnSpPr>
          <p:nvPr/>
        </p:nvCxnSpPr>
        <p:spPr>
          <a:xfrm flipV="1">
            <a:off x="9000266" y="2249327"/>
            <a:ext cx="689018" cy="5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81E31E6-8AFC-4B31-96F0-12DB1DDA9ED4}"/>
              </a:ext>
            </a:extLst>
          </p:cNvPr>
          <p:cNvSpPr txBox="1"/>
          <p:nvPr/>
        </p:nvSpPr>
        <p:spPr>
          <a:xfrm>
            <a:off x="9737941" y="2023043"/>
            <a:ext cx="27459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주 </a:t>
            </a:r>
            <a:r>
              <a:rPr lang="ko-KR" altLang="en-US" sz="1100" dirty="0" err="1"/>
              <a:t>스탯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기본 </a:t>
            </a:r>
            <a:r>
              <a:rPr lang="ko-KR" altLang="en-US" sz="1100" dirty="0" err="1"/>
              <a:t>스탯</a:t>
            </a:r>
            <a:r>
              <a:rPr lang="en-US" altLang="ko-KR" sz="1100" dirty="0"/>
              <a:t>+</a:t>
            </a:r>
            <a:r>
              <a:rPr lang="ko-KR" altLang="en-US" sz="1100" dirty="0"/>
              <a:t>장비 아이템</a:t>
            </a:r>
            <a:r>
              <a:rPr lang="en-US" altLang="ko-KR" sz="1100" dirty="0"/>
              <a:t>+</a:t>
            </a:r>
            <a:r>
              <a:rPr lang="ko-KR" altLang="en-US" sz="1100" dirty="0"/>
              <a:t>스킬 </a:t>
            </a:r>
            <a:r>
              <a:rPr lang="ko-KR" altLang="en-US" sz="1100" dirty="0" err="1"/>
              <a:t>스탯이</a:t>
            </a:r>
            <a:r>
              <a:rPr lang="ko-KR" altLang="en-US" sz="1100" dirty="0"/>
              <a:t> 모두 포함된 총 합 </a:t>
            </a:r>
            <a:r>
              <a:rPr lang="ko-KR" altLang="en-US" sz="1100" dirty="0" err="1"/>
              <a:t>스탯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캐릭터의 </a:t>
            </a:r>
            <a:r>
              <a:rPr lang="ko-KR" altLang="en-US" sz="1100" dirty="0" err="1"/>
              <a:t>스탯은</a:t>
            </a:r>
            <a:r>
              <a:rPr lang="ko-KR" altLang="en-US" sz="1100" dirty="0"/>
              <a:t> 총 </a:t>
            </a:r>
            <a:r>
              <a:rPr lang="en-US" altLang="ko-KR" sz="1100" dirty="0"/>
              <a:t>4</a:t>
            </a:r>
            <a:r>
              <a:rPr lang="ko-KR" altLang="en-US" sz="1100" dirty="0"/>
              <a:t>종류</a:t>
            </a:r>
            <a:endParaRPr lang="en-US" altLang="ko-KR" sz="1100" dirty="0"/>
          </a:p>
          <a:p>
            <a:r>
              <a:rPr lang="en-US" altLang="ko-KR" sz="1100" dirty="0"/>
              <a:t>=========================</a:t>
            </a:r>
          </a:p>
          <a:p>
            <a:r>
              <a:rPr lang="ko-KR" altLang="en-US" sz="1100" dirty="0"/>
              <a:t>힘 </a:t>
            </a:r>
            <a:r>
              <a:rPr lang="en-US" altLang="ko-KR" sz="1100" dirty="0"/>
              <a:t>– </a:t>
            </a:r>
            <a:r>
              <a:rPr lang="ko-KR" altLang="en-US" sz="1100" dirty="0"/>
              <a:t>공격력 및 데미지에 관여</a:t>
            </a:r>
            <a:endParaRPr lang="en-US" altLang="ko-KR" sz="1100" dirty="0"/>
          </a:p>
          <a:p>
            <a:r>
              <a:rPr lang="ko-KR" altLang="en-US" sz="1100" dirty="0"/>
              <a:t>민첩</a:t>
            </a:r>
            <a:r>
              <a:rPr lang="en-US" altLang="ko-KR" sz="1100" dirty="0"/>
              <a:t> – </a:t>
            </a:r>
            <a:r>
              <a:rPr lang="ko-KR" altLang="en-US" sz="1100" dirty="0"/>
              <a:t>공격속도 및 회피에 관여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체력 </a:t>
            </a:r>
            <a:r>
              <a:rPr lang="en-US" altLang="ko-KR" sz="1100" dirty="0"/>
              <a:t>– </a:t>
            </a:r>
            <a:r>
              <a:rPr lang="ko-KR" altLang="en-US" sz="1100" dirty="0"/>
              <a:t>생명력에 관여</a:t>
            </a:r>
            <a:endParaRPr lang="en-US" altLang="ko-KR" sz="1100" dirty="0"/>
          </a:p>
          <a:p>
            <a:r>
              <a:rPr lang="ko-KR" altLang="en-US" sz="1100" dirty="0"/>
              <a:t>인내 </a:t>
            </a:r>
            <a:r>
              <a:rPr lang="en-US" altLang="ko-KR" sz="1100" dirty="0"/>
              <a:t>– </a:t>
            </a:r>
            <a:r>
              <a:rPr lang="ko-KR" altLang="en-US" sz="1100" dirty="0"/>
              <a:t>방어력에 관여</a:t>
            </a:r>
            <a:endParaRPr lang="en-US" altLang="ko-KR" sz="11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D013044-A4C3-4D5C-8543-5EEB3F044698}"/>
              </a:ext>
            </a:extLst>
          </p:cNvPr>
          <p:cNvSpPr/>
          <p:nvPr/>
        </p:nvSpPr>
        <p:spPr>
          <a:xfrm>
            <a:off x="7417282" y="1575070"/>
            <a:ext cx="585816" cy="277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BC0CBD0-D108-473F-A568-0BB4A7DB5D64}"/>
              </a:ext>
            </a:extLst>
          </p:cNvPr>
          <p:cNvCxnSpPr>
            <a:cxnSpLocks/>
          </p:cNvCxnSpPr>
          <p:nvPr/>
        </p:nvCxnSpPr>
        <p:spPr>
          <a:xfrm flipH="1" flipV="1">
            <a:off x="7417281" y="938469"/>
            <a:ext cx="503745" cy="690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FE77EC9-A37C-41EC-9940-87692EB963A8}"/>
              </a:ext>
            </a:extLst>
          </p:cNvPr>
          <p:cNvSpPr txBox="1"/>
          <p:nvPr/>
        </p:nvSpPr>
        <p:spPr>
          <a:xfrm>
            <a:off x="6791723" y="324576"/>
            <a:ext cx="20620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레벨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주인공 캐릭터의 현재 레벨</a:t>
            </a:r>
            <a:endParaRPr lang="en-US" altLang="ko-KR" sz="11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9B2BD73-8CAD-4E61-9612-F89FBAE1D6C4}"/>
              </a:ext>
            </a:extLst>
          </p:cNvPr>
          <p:cNvSpPr/>
          <p:nvPr/>
        </p:nvSpPr>
        <p:spPr>
          <a:xfrm>
            <a:off x="6534181" y="2826672"/>
            <a:ext cx="2625756" cy="830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18DDC13-836D-4A07-959A-C31145FC569E}"/>
              </a:ext>
            </a:extLst>
          </p:cNvPr>
          <p:cNvCxnSpPr>
            <a:cxnSpLocks/>
          </p:cNvCxnSpPr>
          <p:nvPr/>
        </p:nvCxnSpPr>
        <p:spPr>
          <a:xfrm>
            <a:off x="9000266" y="3586571"/>
            <a:ext cx="800872" cy="1270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FFF3C29-0ACD-4057-A79F-F795BE513A8F}"/>
              </a:ext>
            </a:extLst>
          </p:cNvPr>
          <p:cNvSpPr txBox="1"/>
          <p:nvPr/>
        </p:nvSpPr>
        <p:spPr>
          <a:xfrm>
            <a:off x="9801138" y="4822988"/>
            <a:ext cx="27459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세부 </a:t>
            </a:r>
            <a:r>
              <a:rPr lang="ko-KR" altLang="en-US" sz="1100" dirty="0" err="1"/>
              <a:t>스탯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캐릭터의 </a:t>
            </a:r>
            <a:r>
              <a:rPr lang="ko-KR" altLang="en-US" sz="1100" dirty="0" err="1"/>
              <a:t>스탯</a:t>
            </a:r>
            <a:r>
              <a:rPr lang="ko-KR" altLang="en-US" sz="1100" dirty="0"/>
              <a:t> 및 장비 능력치를 합친 종합적인 능력치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총 </a:t>
            </a:r>
            <a:r>
              <a:rPr lang="en-US" altLang="ko-KR" sz="1100" dirty="0"/>
              <a:t>4</a:t>
            </a:r>
            <a:r>
              <a:rPr lang="ko-KR" altLang="en-US" sz="1100" dirty="0"/>
              <a:t>종 표기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공격력</a:t>
            </a:r>
            <a:r>
              <a:rPr lang="en-US" altLang="ko-KR" sz="1100" dirty="0"/>
              <a:t>,HP,</a:t>
            </a:r>
            <a:r>
              <a:rPr lang="ko-KR" altLang="en-US" sz="1100" dirty="0" err="1"/>
              <a:t>공속</a:t>
            </a:r>
            <a:r>
              <a:rPr lang="en-US" altLang="ko-KR" sz="1100" dirty="0"/>
              <a:t>,</a:t>
            </a:r>
            <a:r>
              <a:rPr lang="ko-KR" altLang="en-US" sz="1100" dirty="0"/>
              <a:t>방어력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 err="1">
                <a:solidFill>
                  <a:srgbClr val="FF0000"/>
                </a:solidFill>
              </a:rPr>
              <a:t>크리율</a:t>
            </a:r>
            <a:r>
              <a:rPr lang="ko-KR" altLang="en-US" sz="1100" dirty="0">
                <a:solidFill>
                  <a:srgbClr val="FF0000"/>
                </a:solidFill>
              </a:rPr>
              <a:t> 및 </a:t>
            </a:r>
            <a:r>
              <a:rPr lang="ko-KR" altLang="en-US" sz="1100" dirty="0" err="1">
                <a:solidFill>
                  <a:srgbClr val="FF0000"/>
                </a:solidFill>
              </a:rPr>
              <a:t>크리데미지는</a:t>
            </a:r>
            <a:r>
              <a:rPr lang="ko-KR" altLang="en-US" sz="1100" dirty="0">
                <a:solidFill>
                  <a:srgbClr val="FF0000"/>
                </a:solidFill>
              </a:rPr>
              <a:t> 아직 고민중</a:t>
            </a:r>
            <a:r>
              <a:rPr lang="en-US" altLang="ko-KR" sz="1100" dirty="0">
                <a:solidFill>
                  <a:srgbClr val="FF0000"/>
                </a:solidFill>
              </a:rPr>
              <a:t>..</a:t>
            </a:r>
            <a:r>
              <a:rPr lang="ko-KR" altLang="en-US" sz="1100" dirty="0">
                <a:solidFill>
                  <a:srgbClr val="FF0000"/>
                </a:solidFill>
              </a:rPr>
              <a:t> 의견 바람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43C41C-DBE4-46F9-A9FC-3FBC133908B0}"/>
              </a:ext>
            </a:extLst>
          </p:cNvPr>
          <p:cNvSpPr/>
          <p:nvPr/>
        </p:nvSpPr>
        <p:spPr>
          <a:xfrm>
            <a:off x="6431837" y="3734531"/>
            <a:ext cx="2728099" cy="703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029DE96-8CAC-47D8-B3BC-7BF97B5D674D}"/>
              </a:ext>
            </a:extLst>
          </p:cNvPr>
          <p:cNvCxnSpPr>
            <a:cxnSpLocks/>
          </p:cNvCxnSpPr>
          <p:nvPr/>
        </p:nvCxnSpPr>
        <p:spPr>
          <a:xfrm flipH="1">
            <a:off x="7178454" y="4346027"/>
            <a:ext cx="200641" cy="93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9A8FBFA-99F5-4D34-8E81-B7C2DA965D59}"/>
              </a:ext>
            </a:extLst>
          </p:cNvPr>
          <p:cNvSpPr txBox="1"/>
          <p:nvPr/>
        </p:nvSpPr>
        <p:spPr>
          <a:xfrm>
            <a:off x="6654705" y="5317044"/>
            <a:ext cx="2745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장착중인 패시브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/>
              <a:t>장착중인 부적의 패시브 스킬의 이름을 출력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E071FB-6ED0-4B08-B955-FB6F797FF6BE}"/>
              </a:ext>
            </a:extLst>
          </p:cNvPr>
          <p:cNvSpPr txBox="1"/>
          <p:nvPr/>
        </p:nvSpPr>
        <p:spPr>
          <a:xfrm>
            <a:off x="8064753" y="1691441"/>
            <a:ext cx="4422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EXE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4DA9EDB-A11D-48F3-8823-58DFFBECECF4}"/>
              </a:ext>
            </a:extLst>
          </p:cNvPr>
          <p:cNvSpPr/>
          <p:nvPr/>
        </p:nvSpPr>
        <p:spPr>
          <a:xfrm>
            <a:off x="8391923" y="1768010"/>
            <a:ext cx="781017" cy="806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0FFD845-74D3-4A13-832F-6D09091A475A}"/>
              </a:ext>
            </a:extLst>
          </p:cNvPr>
          <p:cNvSpPr/>
          <p:nvPr/>
        </p:nvSpPr>
        <p:spPr>
          <a:xfrm>
            <a:off x="8379060" y="1768010"/>
            <a:ext cx="442242" cy="806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633EF97-3BCA-45A4-8E9F-303174B37FB2}"/>
              </a:ext>
            </a:extLst>
          </p:cNvPr>
          <p:cNvSpPr/>
          <p:nvPr/>
        </p:nvSpPr>
        <p:spPr>
          <a:xfrm>
            <a:off x="8149764" y="1722395"/>
            <a:ext cx="1051419" cy="158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B3803AA-6D07-4FBE-9964-5CFE66BD98D4}"/>
              </a:ext>
            </a:extLst>
          </p:cNvPr>
          <p:cNvCxnSpPr>
            <a:cxnSpLocks/>
          </p:cNvCxnSpPr>
          <p:nvPr/>
        </p:nvCxnSpPr>
        <p:spPr>
          <a:xfrm flipV="1">
            <a:off x="9061784" y="938469"/>
            <a:ext cx="662596" cy="799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F4530CC-1C6E-42B9-AD72-F401A3865361}"/>
              </a:ext>
            </a:extLst>
          </p:cNvPr>
          <p:cNvSpPr txBox="1"/>
          <p:nvPr/>
        </p:nvSpPr>
        <p:spPr>
          <a:xfrm>
            <a:off x="9705917" y="704374"/>
            <a:ext cx="265371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경험치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다음 레벨까지 남은 경험치의 양을 게이지 형식으로 표현</a:t>
            </a:r>
            <a:endParaRPr lang="en-US" altLang="ko-KR" sz="1100" dirty="0"/>
          </a:p>
          <a:p>
            <a:r>
              <a:rPr lang="en-US" altLang="ko-KR" sz="1100" dirty="0"/>
              <a:t>   (</a:t>
            </a:r>
            <a:r>
              <a:rPr lang="ko-KR" altLang="en-US" sz="1100" dirty="0"/>
              <a:t>숫자는 표시하지 않음</a:t>
            </a:r>
            <a:r>
              <a:rPr lang="en-US" altLang="ko-KR" sz="1100" dirty="0"/>
              <a:t>)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2B0DFF-DD60-4606-96D7-E251717E84C7}"/>
              </a:ext>
            </a:extLst>
          </p:cNvPr>
          <p:cNvGrpSpPr/>
          <p:nvPr/>
        </p:nvGrpSpPr>
        <p:grpSpPr>
          <a:xfrm>
            <a:off x="2650362" y="1490257"/>
            <a:ext cx="348419" cy="326915"/>
            <a:chOff x="2650362" y="1490257"/>
            <a:chExt cx="348419" cy="32691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02D389-3F38-4B8A-B7E2-51A98BC46377}"/>
                </a:ext>
              </a:extLst>
            </p:cNvPr>
            <p:cNvSpPr/>
            <p:nvPr/>
          </p:nvSpPr>
          <p:spPr>
            <a:xfrm>
              <a:off x="2650362" y="1490257"/>
              <a:ext cx="348419" cy="326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7A23EDE-8CAD-45C3-BB8F-3C83EB037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3364" y="1564963"/>
              <a:ext cx="190427" cy="190427"/>
            </a:xfrm>
            <a:prstGeom prst="rect">
              <a:avLst/>
            </a:prstGeom>
          </p:spPr>
        </p:pic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A85180B-B361-4D0B-B81A-711E63D4391E}"/>
              </a:ext>
            </a:extLst>
          </p:cNvPr>
          <p:cNvCxnSpPr>
            <a:cxnSpLocks/>
          </p:cNvCxnSpPr>
          <p:nvPr/>
        </p:nvCxnSpPr>
        <p:spPr>
          <a:xfrm flipV="1">
            <a:off x="2908756" y="560374"/>
            <a:ext cx="667485" cy="1105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A1B7DA2-938E-4C0A-ADEB-E0224CF10C3F}"/>
              </a:ext>
            </a:extLst>
          </p:cNvPr>
          <p:cNvSpPr txBox="1"/>
          <p:nvPr/>
        </p:nvSpPr>
        <p:spPr>
          <a:xfrm>
            <a:off x="3576241" y="351132"/>
            <a:ext cx="2461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장비 창 </a:t>
            </a:r>
            <a:r>
              <a:rPr lang="en-US" altLang="ko-KR" sz="1100" dirty="0"/>
              <a:t>UI</a:t>
            </a:r>
            <a:r>
              <a:rPr lang="ko-KR" altLang="en-US" sz="1100" dirty="0"/>
              <a:t>로 변경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책이 한 장 넘어가는 연출 이후 장비 창 </a:t>
            </a:r>
            <a:r>
              <a:rPr lang="en-US" altLang="ko-KR" sz="1100" dirty="0"/>
              <a:t>UI</a:t>
            </a:r>
            <a:r>
              <a:rPr lang="ko-KR" altLang="en-US" sz="1100" dirty="0"/>
              <a:t>로 변경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1899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자세히 보기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35FB20C-0962-43FB-A3D3-50805FDB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681" y="1614770"/>
            <a:ext cx="1297214" cy="1216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599FE8-F3A0-43AE-A0F2-1E43B65AA97B}"/>
              </a:ext>
            </a:extLst>
          </p:cNvPr>
          <p:cNvSpPr txBox="1"/>
          <p:nvPr/>
        </p:nvSpPr>
        <p:spPr>
          <a:xfrm>
            <a:off x="3650609" y="2929371"/>
            <a:ext cx="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성지훈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F29DDC-6DCF-4D11-9F34-FAE6D79CD170}"/>
              </a:ext>
            </a:extLst>
          </p:cNvPr>
          <p:cNvSpPr txBox="1"/>
          <p:nvPr/>
        </p:nvSpPr>
        <p:spPr>
          <a:xfrm>
            <a:off x="7387347" y="1523948"/>
            <a:ext cx="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Lv. 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78A6C1-926C-46D5-B2D2-35483C31E990}"/>
              </a:ext>
            </a:extLst>
          </p:cNvPr>
          <p:cNvSpPr txBox="1"/>
          <p:nvPr/>
        </p:nvSpPr>
        <p:spPr>
          <a:xfrm>
            <a:off x="6509855" y="1927407"/>
            <a:ext cx="262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힘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7                        </a:t>
            </a:r>
            <a:r>
              <a:rPr lang="ko-KR" altLang="en-US" sz="1200" dirty="0"/>
              <a:t>민첩 </a:t>
            </a:r>
            <a:r>
              <a:rPr lang="en-US" altLang="ko-KR" sz="1200" dirty="0"/>
              <a:t>: 10</a:t>
            </a:r>
          </a:p>
          <a:p>
            <a:endParaRPr lang="en-US" altLang="ko-KR" sz="1200" dirty="0"/>
          </a:p>
          <a:p>
            <a:r>
              <a:rPr lang="ko-KR" altLang="en-US" sz="1200" dirty="0"/>
              <a:t>체력 </a:t>
            </a:r>
            <a:r>
              <a:rPr lang="en-US" altLang="ko-KR" sz="1200" dirty="0"/>
              <a:t>: 3                     </a:t>
            </a:r>
            <a:r>
              <a:rPr lang="ko-KR" altLang="en-US" sz="1200" dirty="0"/>
              <a:t>인내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15821B-3008-4F0D-A154-3BE858522FE5}"/>
              </a:ext>
            </a:extLst>
          </p:cNvPr>
          <p:cNvSpPr txBox="1"/>
          <p:nvPr/>
        </p:nvSpPr>
        <p:spPr>
          <a:xfrm>
            <a:off x="2650362" y="3767408"/>
            <a:ext cx="3445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이번주부터 신학기다 반 분위기는 어떨까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753AA9-2DF6-4F68-9890-FA55A25B4E1B}"/>
              </a:ext>
            </a:extLst>
          </p:cNvPr>
          <p:cNvSpPr/>
          <p:nvPr/>
        </p:nvSpPr>
        <p:spPr>
          <a:xfrm>
            <a:off x="6442745" y="3905907"/>
            <a:ext cx="2692866" cy="5318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 악물기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91D08D0-FAA1-46D2-813D-B79ADF91ACFF}"/>
              </a:ext>
            </a:extLst>
          </p:cNvPr>
          <p:cNvSpPr/>
          <p:nvPr/>
        </p:nvSpPr>
        <p:spPr>
          <a:xfrm>
            <a:off x="7247246" y="3734531"/>
            <a:ext cx="1199627" cy="27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패시브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4603EEC-CEFB-4235-9810-2AD958C864E1}"/>
              </a:ext>
            </a:extLst>
          </p:cNvPr>
          <p:cNvCxnSpPr>
            <a:cxnSpLocks/>
          </p:cNvCxnSpPr>
          <p:nvPr/>
        </p:nvCxnSpPr>
        <p:spPr>
          <a:xfrm>
            <a:off x="6384022" y="2642532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462E8E2-0FC9-4FE2-A4F5-71228AF81B40}"/>
              </a:ext>
            </a:extLst>
          </p:cNvPr>
          <p:cNvSpPr txBox="1"/>
          <p:nvPr/>
        </p:nvSpPr>
        <p:spPr>
          <a:xfrm>
            <a:off x="6476300" y="2790871"/>
            <a:ext cx="2625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공격력 </a:t>
            </a:r>
            <a:r>
              <a:rPr lang="en-US" altLang="ko-KR" sz="1200" dirty="0"/>
              <a:t>                           13700</a:t>
            </a:r>
          </a:p>
          <a:p>
            <a:r>
              <a:rPr lang="ko-KR" altLang="en-US" sz="1200" dirty="0"/>
              <a:t>최대 생명력 </a:t>
            </a:r>
            <a:r>
              <a:rPr lang="en-US" altLang="ko-KR" sz="1200" dirty="0"/>
              <a:t>                   100000</a:t>
            </a:r>
          </a:p>
          <a:p>
            <a:r>
              <a:rPr lang="ko-KR" altLang="en-US" sz="1200" dirty="0"/>
              <a:t>공격속도                              </a:t>
            </a:r>
            <a:r>
              <a:rPr lang="en-US" altLang="ko-KR" sz="1200" dirty="0"/>
              <a:t>1.0</a:t>
            </a:r>
          </a:p>
          <a:p>
            <a:r>
              <a:rPr lang="ko-KR" altLang="en-US" sz="1200" dirty="0"/>
              <a:t>방어력                                </a:t>
            </a:r>
            <a:r>
              <a:rPr lang="en-US" altLang="ko-KR" sz="1200" dirty="0"/>
              <a:t>200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EE4E28-2023-4EA8-B1A2-957C0AF56B71}"/>
              </a:ext>
            </a:extLst>
          </p:cNvPr>
          <p:cNvSpPr/>
          <p:nvPr/>
        </p:nvSpPr>
        <p:spPr>
          <a:xfrm>
            <a:off x="7000612" y="2111699"/>
            <a:ext cx="1577131" cy="67516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캐릭터의 공격력에 영향을 미칩니다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F445B48-5DDC-4536-80BD-84C5FCD24117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8112154" y="973211"/>
            <a:ext cx="1300434" cy="1224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682D04-CE0F-4B88-AF08-F0D9EE0C4D71}"/>
              </a:ext>
            </a:extLst>
          </p:cNvPr>
          <p:cNvSpPr txBox="1"/>
          <p:nvPr/>
        </p:nvSpPr>
        <p:spPr>
          <a:xfrm>
            <a:off x="9412588" y="165297"/>
            <a:ext cx="277941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상세 설명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스탯에</a:t>
            </a:r>
            <a:r>
              <a:rPr lang="ko-KR" altLang="en-US" sz="1100" dirty="0"/>
              <a:t> 마우스 좌클릭을 하면 나오는 텍스트 창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한번에 </a:t>
            </a:r>
            <a:r>
              <a:rPr lang="en-US" altLang="ko-KR" sz="1100" dirty="0"/>
              <a:t>1</a:t>
            </a:r>
            <a:r>
              <a:rPr lang="ko-KR" altLang="en-US" sz="1100" dirty="0"/>
              <a:t>개의 텍스트 창만 출력 가능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다른 </a:t>
            </a:r>
            <a:r>
              <a:rPr lang="ko-KR" altLang="en-US" sz="1100" dirty="0" err="1"/>
              <a:t>스탯을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좌클릭하면</a:t>
            </a:r>
            <a:r>
              <a:rPr lang="ko-KR" altLang="en-US" sz="1100" dirty="0"/>
              <a:t> 현재 보고 있는 텍스트 창이 닫히고 클릭한 곳의 텍스트가 열린다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문구는 </a:t>
            </a:r>
            <a:r>
              <a:rPr lang="en-US" altLang="ko-KR" sz="1100" dirty="0"/>
              <a:t>[</a:t>
            </a:r>
            <a:r>
              <a:rPr lang="ko-KR" altLang="en-US" sz="1100" dirty="0"/>
              <a:t>설정</a:t>
            </a:r>
            <a:r>
              <a:rPr lang="en-US" altLang="ko-KR" sz="1100" dirty="0"/>
              <a:t>]</a:t>
            </a:r>
            <a:r>
              <a:rPr lang="ko-KR" altLang="en-US" sz="1100" dirty="0"/>
              <a:t>테이블의 </a:t>
            </a:r>
            <a:r>
              <a:rPr lang="en-US" altLang="ko-KR" sz="1100" dirty="0"/>
              <a:t>[</a:t>
            </a:r>
            <a:r>
              <a:rPr lang="ko-KR" altLang="en-US" sz="1100" dirty="0" err="1"/>
              <a:t>스탯</a:t>
            </a:r>
            <a:r>
              <a:rPr lang="en-US" altLang="ko-KR" sz="1100" dirty="0"/>
              <a:t> </a:t>
            </a:r>
            <a:r>
              <a:rPr lang="ko-KR" altLang="en-US" sz="1100" dirty="0"/>
              <a:t>창 참조</a:t>
            </a:r>
            <a:r>
              <a:rPr lang="en-US" altLang="ko-KR" sz="1100" dirty="0"/>
              <a:t>]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C1E5181-316B-4508-8F99-4AB852AAEAE1}"/>
              </a:ext>
            </a:extLst>
          </p:cNvPr>
          <p:cNvCxnSpPr>
            <a:cxnSpLocks/>
          </p:cNvCxnSpPr>
          <p:nvPr/>
        </p:nvCxnSpPr>
        <p:spPr>
          <a:xfrm flipV="1">
            <a:off x="8721192" y="4001491"/>
            <a:ext cx="1079946" cy="10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99FE725-FE2B-4DE8-8690-E48811C74600}"/>
              </a:ext>
            </a:extLst>
          </p:cNvPr>
          <p:cNvSpPr/>
          <p:nvPr/>
        </p:nvSpPr>
        <p:spPr>
          <a:xfrm>
            <a:off x="8347045" y="4276364"/>
            <a:ext cx="1577131" cy="67516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한번의 죽음을 극복한다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BBA6CF-CFED-45B4-8C1C-C80CB72BD369}"/>
              </a:ext>
            </a:extLst>
          </p:cNvPr>
          <p:cNvSpPr txBox="1"/>
          <p:nvPr/>
        </p:nvSpPr>
        <p:spPr>
          <a:xfrm>
            <a:off x="9878177" y="3854409"/>
            <a:ext cx="2779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상세 설명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문구는 </a:t>
            </a:r>
            <a:r>
              <a:rPr lang="en-US" altLang="ko-KR" sz="1100" dirty="0"/>
              <a:t>[</a:t>
            </a:r>
            <a:r>
              <a:rPr lang="ko-KR" altLang="en-US" sz="1100" dirty="0"/>
              <a:t>설정</a:t>
            </a:r>
            <a:r>
              <a:rPr lang="en-US" altLang="ko-KR" sz="1100" dirty="0"/>
              <a:t>]</a:t>
            </a:r>
            <a:r>
              <a:rPr lang="ko-KR" altLang="en-US" sz="1100" dirty="0"/>
              <a:t>테이블의 </a:t>
            </a:r>
            <a:r>
              <a:rPr lang="en-US" altLang="ko-KR" sz="1100" dirty="0"/>
              <a:t>[</a:t>
            </a:r>
            <a:r>
              <a:rPr lang="ko-KR" altLang="en-US" sz="1100" dirty="0"/>
              <a:t>설정</a:t>
            </a:r>
            <a:r>
              <a:rPr lang="en-US" altLang="ko-KR" sz="1100" dirty="0"/>
              <a:t> </a:t>
            </a:r>
            <a:r>
              <a:rPr lang="ko-KR" altLang="en-US" sz="1100" dirty="0"/>
              <a:t>창 참조</a:t>
            </a:r>
            <a:r>
              <a:rPr lang="en-US" altLang="ko-KR" sz="1100" dirty="0"/>
              <a:t>]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F30758C-E186-4F92-B0DD-24D4C87CEF3E}"/>
              </a:ext>
            </a:extLst>
          </p:cNvPr>
          <p:cNvSpPr/>
          <p:nvPr/>
        </p:nvSpPr>
        <p:spPr>
          <a:xfrm>
            <a:off x="6534181" y="2826672"/>
            <a:ext cx="2625756" cy="830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AA63003-F8B1-4FF8-9BEE-586DAB23D2AE}"/>
              </a:ext>
            </a:extLst>
          </p:cNvPr>
          <p:cNvCxnSpPr>
            <a:cxnSpLocks/>
          </p:cNvCxnSpPr>
          <p:nvPr/>
        </p:nvCxnSpPr>
        <p:spPr>
          <a:xfrm flipV="1">
            <a:off x="9049063" y="3012990"/>
            <a:ext cx="875113" cy="36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A080B48-81B9-4F22-875A-0D01CDD1420A}"/>
              </a:ext>
            </a:extLst>
          </p:cNvPr>
          <p:cNvSpPr txBox="1"/>
          <p:nvPr/>
        </p:nvSpPr>
        <p:spPr>
          <a:xfrm>
            <a:off x="9924176" y="2879038"/>
            <a:ext cx="2779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● </a:t>
            </a:r>
            <a:r>
              <a:rPr lang="ko-KR" altLang="en-US" sz="1100" dirty="0">
                <a:solidFill>
                  <a:srgbClr val="FF0000"/>
                </a:solidFill>
              </a:rPr>
              <a:t>세부 </a:t>
            </a:r>
            <a:r>
              <a:rPr lang="ko-KR" altLang="en-US" sz="1100" dirty="0" err="1">
                <a:solidFill>
                  <a:srgbClr val="FF0000"/>
                </a:solidFill>
              </a:rPr>
              <a:t>스탯에는</a:t>
            </a:r>
            <a:r>
              <a:rPr lang="ko-KR" altLang="en-US" sz="1100" dirty="0">
                <a:solidFill>
                  <a:srgbClr val="FF0000"/>
                </a:solidFill>
              </a:rPr>
              <a:t> 텍스트가 나오지 않음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D3F5D88-17C7-44C2-B3FE-50D42A580B3A}"/>
              </a:ext>
            </a:extLst>
          </p:cNvPr>
          <p:cNvGrpSpPr/>
          <p:nvPr/>
        </p:nvGrpSpPr>
        <p:grpSpPr>
          <a:xfrm>
            <a:off x="2650362" y="1490257"/>
            <a:ext cx="348419" cy="326915"/>
            <a:chOff x="2650362" y="1490257"/>
            <a:chExt cx="348419" cy="32691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F8CC369-C438-4151-8D2F-7B9CE1225135}"/>
                </a:ext>
              </a:extLst>
            </p:cNvPr>
            <p:cNvSpPr/>
            <p:nvPr/>
          </p:nvSpPr>
          <p:spPr>
            <a:xfrm>
              <a:off x="2650362" y="1490257"/>
              <a:ext cx="348419" cy="326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D64D8ED-B766-4FB8-B878-5D656339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3364" y="1564963"/>
              <a:ext cx="190427" cy="190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9898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E180EFD-632E-442B-B0F9-FDE90141B544}"/>
              </a:ext>
            </a:extLst>
          </p:cNvPr>
          <p:cNvCxnSpPr>
            <a:cxnSpLocks/>
          </p:cNvCxnSpPr>
          <p:nvPr/>
        </p:nvCxnSpPr>
        <p:spPr>
          <a:xfrm flipV="1">
            <a:off x="2908756" y="560374"/>
            <a:ext cx="667485" cy="1105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113D6B6-240C-48F7-8B4F-B2E00C16AD2E}"/>
              </a:ext>
            </a:extLst>
          </p:cNvPr>
          <p:cNvSpPr txBox="1"/>
          <p:nvPr/>
        </p:nvSpPr>
        <p:spPr>
          <a:xfrm>
            <a:off x="3576240" y="351132"/>
            <a:ext cx="2723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스테이터스창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변경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책이 이전페이지로 돌아가는 연출 후 캐릭터 </a:t>
            </a:r>
            <a:r>
              <a:rPr lang="ko-KR" altLang="en-US" sz="1100" dirty="0" err="1"/>
              <a:t>스테이터스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2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1B43025-1B07-4FA6-9236-9E946CB9D4C3}"/>
              </a:ext>
            </a:extLst>
          </p:cNvPr>
          <p:cNvSpPr/>
          <p:nvPr/>
        </p:nvSpPr>
        <p:spPr>
          <a:xfrm>
            <a:off x="2757048" y="1979986"/>
            <a:ext cx="2888710" cy="248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7D8F00B-8A30-4D2F-A267-D5BD6B5956A5}"/>
              </a:ext>
            </a:extLst>
          </p:cNvPr>
          <p:cNvCxnSpPr>
            <a:cxnSpLocks/>
          </p:cNvCxnSpPr>
          <p:nvPr/>
        </p:nvCxnSpPr>
        <p:spPr>
          <a:xfrm flipH="1" flipV="1">
            <a:off x="1275897" y="3015840"/>
            <a:ext cx="1583938" cy="92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91EEE62-C87D-47EB-8116-974B16C89C5A}"/>
              </a:ext>
            </a:extLst>
          </p:cNvPr>
          <p:cNvSpPr txBox="1"/>
          <p:nvPr/>
        </p:nvSpPr>
        <p:spPr>
          <a:xfrm>
            <a:off x="-18984" y="2876825"/>
            <a:ext cx="27238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장착중인 장비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장착중인 장비를 보여준다</a:t>
            </a:r>
            <a:r>
              <a:rPr lang="en-US" altLang="ko-KR" sz="1100" dirty="0"/>
              <a:t>.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CBD5B1-0B48-407A-A080-50E5BF0EC84C}"/>
              </a:ext>
            </a:extLst>
          </p:cNvPr>
          <p:cNvCxnSpPr>
            <a:cxnSpLocks/>
          </p:cNvCxnSpPr>
          <p:nvPr/>
        </p:nvCxnSpPr>
        <p:spPr>
          <a:xfrm flipV="1">
            <a:off x="8495094" y="1979986"/>
            <a:ext cx="1429082" cy="95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9F916B-59F7-499B-8C63-C9B31CC8B035}"/>
              </a:ext>
            </a:extLst>
          </p:cNvPr>
          <p:cNvSpPr txBox="1"/>
          <p:nvPr/>
        </p:nvSpPr>
        <p:spPr>
          <a:xfrm>
            <a:off x="9924176" y="1817172"/>
            <a:ext cx="738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공백</a:t>
            </a:r>
            <a:endParaRPr lang="en-US" altLang="ko-KR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EDC0DB8-7610-4A71-A5DD-61875BD77F70}"/>
              </a:ext>
            </a:extLst>
          </p:cNvPr>
          <p:cNvCxnSpPr>
            <a:cxnSpLocks/>
          </p:cNvCxnSpPr>
          <p:nvPr/>
        </p:nvCxnSpPr>
        <p:spPr>
          <a:xfrm>
            <a:off x="5169069" y="3463280"/>
            <a:ext cx="1055562" cy="1486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88357C-BCDD-4A96-97A3-A97C6A704F62}"/>
              </a:ext>
            </a:extLst>
          </p:cNvPr>
          <p:cNvSpPr txBox="1"/>
          <p:nvPr/>
        </p:nvSpPr>
        <p:spPr>
          <a:xfrm>
            <a:off x="6300131" y="4952926"/>
            <a:ext cx="272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장착중인 장비가 없다면 공백</a:t>
            </a:r>
            <a:endParaRPr lang="en-US" altLang="ko-KR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038FE6-5B21-4524-BAD0-6A50EDBF7252}"/>
              </a:ext>
            </a:extLst>
          </p:cNvPr>
          <p:cNvSpPr txBox="1"/>
          <p:nvPr/>
        </p:nvSpPr>
        <p:spPr>
          <a:xfrm>
            <a:off x="1152108" y="5463061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장착중인 장비를 선택하면 장비 변경 </a:t>
            </a:r>
            <a:r>
              <a:rPr lang="en-US" altLang="ko-KR" dirty="0"/>
              <a:t>UI</a:t>
            </a:r>
            <a:r>
              <a:rPr lang="ko-KR" altLang="en-US" dirty="0"/>
              <a:t>가 우측에 나타난다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319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장비변경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2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               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0E616E3-DBAB-4668-B122-AFB398D514F6}"/>
              </a:ext>
            </a:extLst>
          </p:cNvPr>
          <p:cNvCxnSpPr>
            <a:cxnSpLocks/>
          </p:cNvCxnSpPr>
          <p:nvPr/>
        </p:nvCxnSpPr>
        <p:spPr>
          <a:xfrm>
            <a:off x="2793533" y="2461354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075778F-9E0D-4B03-A0C0-B723C5147E3D}"/>
              </a:ext>
            </a:extLst>
          </p:cNvPr>
          <p:cNvSpPr txBox="1"/>
          <p:nvPr/>
        </p:nvSpPr>
        <p:spPr>
          <a:xfrm>
            <a:off x="6530677" y="1488399"/>
            <a:ext cx="10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착용중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E702330-A4C2-471B-8C0E-FC0856C8076F}"/>
              </a:ext>
            </a:extLst>
          </p:cNvPr>
          <p:cNvSpPr/>
          <p:nvPr/>
        </p:nvSpPr>
        <p:spPr>
          <a:xfrm>
            <a:off x="7897436" y="2897170"/>
            <a:ext cx="1269956" cy="330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1B43025-1B07-4FA6-9236-9E946CB9D4C3}"/>
              </a:ext>
            </a:extLst>
          </p:cNvPr>
          <p:cNvSpPr/>
          <p:nvPr/>
        </p:nvSpPr>
        <p:spPr>
          <a:xfrm>
            <a:off x="2757048" y="1979986"/>
            <a:ext cx="2888710" cy="248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7D8F00B-8A30-4D2F-A267-D5BD6B5956A5}"/>
              </a:ext>
            </a:extLst>
          </p:cNvPr>
          <p:cNvCxnSpPr>
            <a:cxnSpLocks/>
          </p:cNvCxnSpPr>
          <p:nvPr/>
        </p:nvCxnSpPr>
        <p:spPr>
          <a:xfrm flipH="1">
            <a:off x="1627260" y="2473734"/>
            <a:ext cx="1350599" cy="616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91EEE62-C87D-47EB-8116-974B16C89C5A}"/>
              </a:ext>
            </a:extLst>
          </p:cNvPr>
          <p:cNvSpPr txBox="1"/>
          <p:nvPr/>
        </p:nvSpPr>
        <p:spPr>
          <a:xfrm>
            <a:off x="-18983" y="2876825"/>
            <a:ext cx="23733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 중인 부분 표시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장비 부분을 선택한다면 밑줄이 그어지며 현재 선택중인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카테고리를 표시한다</a:t>
            </a:r>
            <a:r>
              <a:rPr lang="en-US" altLang="ko-KR" sz="1100" dirty="0"/>
              <a:t>.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A9A982-664D-4208-8494-424B40BA77EB}"/>
              </a:ext>
            </a:extLst>
          </p:cNvPr>
          <p:cNvSpPr/>
          <p:nvPr/>
        </p:nvSpPr>
        <p:spPr>
          <a:xfrm>
            <a:off x="6437619" y="2086206"/>
            <a:ext cx="1144475" cy="29990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등급 반지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E2C5C2E-0EC7-46A6-A4A1-31E2283B7AA5}"/>
              </a:ext>
            </a:extLst>
          </p:cNvPr>
          <p:cNvCxnSpPr>
            <a:cxnSpLocks/>
          </p:cNvCxnSpPr>
          <p:nvPr/>
        </p:nvCxnSpPr>
        <p:spPr>
          <a:xfrm>
            <a:off x="7743006" y="1490257"/>
            <a:ext cx="0" cy="2867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9DCD9D8-5A77-4954-A2A6-36E70091EC7C}"/>
              </a:ext>
            </a:extLst>
          </p:cNvPr>
          <p:cNvSpPr/>
          <p:nvPr/>
        </p:nvSpPr>
        <p:spPr>
          <a:xfrm>
            <a:off x="7897436" y="2451818"/>
            <a:ext cx="1269956" cy="330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EAB811C-090E-4E18-8452-A03A38F33D92}"/>
              </a:ext>
            </a:extLst>
          </p:cNvPr>
          <p:cNvSpPr/>
          <p:nvPr/>
        </p:nvSpPr>
        <p:spPr>
          <a:xfrm>
            <a:off x="7874662" y="1978304"/>
            <a:ext cx="1269956" cy="330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CEE2325-3A0C-4B0C-A1D8-D6D6A68002A0}"/>
              </a:ext>
            </a:extLst>
          </p:cNvPr>
          <p:cNvSpPr/>
          <p:nvPr/>
        </p:nvSpPr>
        <p:spPr>
          <a:xfrm>
            <a:off x="7897436" y="3390945"/>
            <a:ext cx="1269956" cy="33040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등급 반지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9AE1FF8-DBA9-449A-B804-63ECC6D04DE3}"/>
              </a:ext>
            </a:extLst>
          </p:cNvPr>
          <p:cNvSpPr/>
          <p:nvPr/>
        </p:nvSpPr>
        <p:spPr>
          <a:xfrm>
            <a:off x="7874662" y="3844198"/>
            <a:ext cx="1269956" cy="330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등급 반지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AEF3626-D27F-4D1E-9C2B-3D79AEA8D0B0}"/>
              </a:ext>
            </a:extLst>
          </p:cNvPr>
          <p:cNvCxnSpPr>
            <a:cxnSpLocks/>
          </p:cNvCxnSpPr>
          <p:nvPr/>
        </p:nvCxnSpPr>
        <p:spPr>
          <a:xfrm flipV="1">
            <a:off x="7390112" y="870732"/>
            <a:ext cx="852069" cy="1277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AF6EB5-7F7C-417D-983B-A174C13AA1B3}"/>
              </a:ext>
            </a:extLst>
          </p:cNvPr>
          <p:cNvSpPr txBox="1"/>
          <p:nvPr/>
        </p:nvSpPr>
        <p:spPr>
          <a:xfrm>
            <a:off x="8275736" y="680917"/>
            <a:ext cx="272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착용중인 장비의 이름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0EA2D89-BFC0-4FE8-9854-C86D6A0F5F38}"/>
              </a:ext>
            </a:extLst>
          </p:cNvPr>
          <p:cNvCxnSpPr>
            <a:cxnSpLocks/>
          </p:cNvCxnSpPr>
          <p:nvPr/>
        </p:nvCxnSpPr>
        <p:spPr>
          <a:xfrm>
            <a:off x="6979640" y="3815544"/>
            <a:ext cx="960690" cy="1234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07CD84-4E0A-494A-80B1-15721BFC9B6D}"/>
              </a:ext>
            </a:extLst>
          </p:cNvPr>
          <p:cNvSpPr txBox="1"/>
          <p:nvPr/>
        </p:nvSpPr>
        <p:spPr>
          <a:xfrm>
            <a:off x="8211366" y="1496271"/>
            <a:ext cx="76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가방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AA1932-1C3E-40D4-B150-4562400BCC26}"/>
              </a:ext>
            </a:extLst>
          </p:cNvPr>
          <p:cNvSpPr txBox="1"/>
          <p:nvPr/>
        </p:nvSpPr>
        <p:spPr>
          <a:xfrm>
            <a:off x="7940330" y="4930182"/>
            <a:ext cx="272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착용중인 장비의 옵션</a:t>
            </a:r>
            <a:endParaRPr lang="en-US" altLang="ko-KR" sz="11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4519CC-79BB-4BD2-91F8-3185AC8959CD}"/>
              </a:ext>
            </a:extLst>
          </p:cNvPr>
          <p:cNvSpPr/>
          <p:nvPr/>
        </p:nvSpPr>
        <p:spPr>
          <a:xfrm>
            <a:off x="7940330" y="1817171"/>
            <a:ext cx="1204178" cy="2647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4053B67-CD35-49D9-9563-014B7C99B8E1}"/>
              </a:ext>
            </a:extLst>
          </p:cNvPr>
          <p:cNvCxnSpPr>
            <a:cxnSpLocks/>
          </p:cNvCxnSpPr>
          <p:nvPr/>
        </p:nvCxnSpPr>
        <p:spPr>
          <a:xfrm flipV="1">
            <a:off x="9009775" y="1970585"/>
            <a:ext cx="976728" cy="525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D151C7F-5394-4DF3-A34A-34413A401BD8}"/>
              </a:ext>
            </a:extLst>
          </p:cNvPr>
          <p:cNvSpPr txBox="1"/>
          <p:nvPr/>
        </p:nvSpPr>
        <p:spPr>
          <a:xfrm>
            <a:off x="9978455" y="1817171"/>
            <a:ext cx="23198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보유하고 있는 장비 리스트</a:t>
            </a:r>
            <a:endParaRPr lang="en-US" altLang="ko-KR" sz="1100" dirty="0"/>
          </a:p>
          <a:p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인벤토리에 있는 해당 카테고리의 장비들</a:t>
            </a:r>
            <a:endParaRPr lang="en-US" altLang="ko-KR" sz="800" dirty="0"/>
          </a:p>
          <a:p>
            <a:r>
              <a:rPr lang="ko-KR" altLang="en-US" sz="800" dirty="0"/>
              <a:t>  을 나열 시킨다</a:t>
            </a:r>
            <a:r>
              <a:rPr lang="en-US" altLang="ko-KR" sz="800" dirty="0"/>
              <a:t>.(EX.</a:t>
            </a:r>
            <a:r>
              <a:rPr lang="ko-KR" altLang="en-US" sz="800" dirty="0"/>
              <a:t> 반지는 반지만 나열됨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장비의 등급에 따라 글씨 색을 다르게 표현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마우스 </a:t>
            </a:r>
            <a:r>
              <a:rPr lang="ko-KR" altLang="en-US" sz="800" dirty="0" err="1"/>
              <a:t>휠로</a:t>
            </a:r>
            <a:r>
              <a:rPr lang="ko-KR" altLang="en-US" sz="800" dirty="0"/>
              <a:t> 리스트 내리기 가능</a:t>
            </a:r>
            <a:endParaRPr lang="en-US" altLang="ko-KR" sz="800" dirty="0"/>
          </a:p>
          <a:p>
            <a:endParaRPr lang="en-US" altLang="ko-KR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7CDAFD7-830F-430C-899C-60368E0F50F1}"/>
              </a:ext>
            </a:extLst>
          </p:cNvPr>
          <p:cNvCxnSpPr>
            <a:cxnSpLocks/>
          </p:cNvCxnSpPr>
          <p:nvPr/>
        </p:nvCxnSpPr>
        <p:spPr>
          <a:xfrm flipV="1">
            <a:off x="9001727" y="3390944"/>
            <a:ext cx="976728" cy="205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F1A2492-2550-4FB3-95F9-D964A7FDAF97}"/>
              </a:ext>
            </a:extLst>
          </p:cNvPr>
          <p:cNvSpPr txBox="1"/>
          <p:nvPr/>
        </p:nvSpPr>
        <p:spPr>
          <a:xfrm>
            <a:off x="9994551" y="3213521"/>
            <a:ext cx="22135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착용중인 반지</a:t>
            </a:r>
            <a:endParaRPr lang="en-US" altLang="ko-KR" sz="1100" dirty="0"/>
          </a:p>
          <a:p>
            <a:endParaRPr lang="en-US" altLang="ko-KR" sz="800" dirty="0"/>
          </a:p>
          <a:p>
            <a:r>
              <a:rPr lang="ko-KR" altLang="en-US" sz="800" dirty="0"/>
              <a:t>착용 중인 장비는 색을 달리 표현한다</a:t>
            </a:r>
            <a:r>
              <a:rPr lang="en-US" altLang="ko-KR" sz="800" dirty="0"/>
              <a:t>.</a:t>
            </a:r>
            <a:endParaRPr lang="en-US" altLang="ko-KR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743435-E28B-4C6D-B769-3C9D14F83B58}"/>
              </a:ext>
            </a:extLst>
          </p:cNvPr>
          <p:cNvSpPr txBox="1"/>
          <p:nvPr/>
        </p:nvSpPr>
        <p:spPr>
          <a:xfrm>
            <a:off x="1152108" y="5463061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가방에 있는 아이템을 선택하면 장비 비교 </a:t>
            </a:r>
            <a:r>
              <a:rPr lang="en-US" altLang="ko-KR" dirty="0"/>
              <a:t>UI</a:t>
            </a:r>
            <a:r>
              <a:rPr lang="ko-KR" altLang="en-US" dirty="0"/>
              <a:t>로 이동</a:t>
            </a:r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D888F97-45EC-431A-9FAA-A00A04B74805}"/>
              </a:ext>
            </a:extLst>
          </p:cNvPr>
          <p:cNvSpPr/>
          <p:nvPr/>
        </p:nvSpPr>
        <p:spPr>
          <a:xfrm>
            <a:off x="6437619" y="2473734"/>
            <a:ext cx="1144475" cy="1514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 </a:t>
            </a:r>
            <a:r>
              <a:rPr lang="en-US" altLang="ko-KR" dirty="0">
                <a:solidFill>
                  <a:schemeClr val="tx1"/>
                </a:solidFill>
              </a:rPr>
              <a:t> 7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22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비교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36" y="1241567"/>
            <a:ext cx="7067767" cy="3548543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2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               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0E616E3-DBAB-4668-B122-AFB398D514F6}"/>
              </a:ext>
            </a:extLst>
          </p:cNvPr>
          <p:cNvCxnSpPr>
            <a:cxnSpLocks/>
          </p:cNvCxnSpPr>
          <p:nvPr/>
        </p:nvCxnSpPr>
        <p:spPr>
          <a:xfrm>
            <a:off x="2793533" y="2461354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075778F-9E0D-4B03-A0C0-B723C5147E3D}"/>
              </a:ext>
            </a:extLst>
          </p:cNvPr>
          <p:cNvSpPr txBox="1"/>
          <p:nvPr/>
        </p:nvSpPr>
        <p:spPr>
          <a:xfrm>
            <a:off x="6530677" y="1488399"/>
            <a:ext cx="10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착용중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A9A982-664D-4208-8494-424B40BA77EB}"/>
              </a:ext>
            </a:extLst>
          </p:cNvPr>
          <p:cNvSpPr/>
          <p:nvPr/>
        </p:nvSpPr>
        <p:spPr>
          <a:xfrm>
            <a:off x="6437619" y="2086206"/>
            <a:ext cx="1144475" cy="29990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등급 반지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B3C793-8E4E-4E84-B790-76CF099E6D94}"/>
              </a:ext>
            </a:extLst>
          </p:cNvPr>
          <p:cNvSpPr/>
          <p:nvPr/>
        </p:nvSpPr>
        <p:spPr>
          <a:xfrm>
            <a:off x="6437619" y="2473734"/>
            <a:ext cx="1144475" cy="1514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 </a:t>
            </a:r>
            <a:r>
              <a:rPr lang="en-US" altLang="ko-KR" dirty="0">
                <a:solidFill>
                  <a:schemeClr val="tx1"/>
                </a:solidFill>
              </a:rPr>
              <a:t> 7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E2C5C2E-0EC7-46A6-A4A1-31E2283B7AA5}"/>
              </a:ext>
            </a:extLst>
          </p:cNvPr>
          <p:cNvCxnSpPr>
            <a:cxnSpLocks/>
          </p:cNvCxnSpPr>
          <p:nvPr/>
        </p:nvCxnSpPr>
        <p:spPr>
          <a:xfrm>
            <a:off x="7743006" y="1490257"/>
            <a:ext cx="0" cy="2498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81F7A8-36AD-4457-921A-628BC46AA0D9}"/>
              </a:ext>
            </a:extLst>
          </p:cNvPr>
          <p:cNvSpPr txBox="1"/>
          <p:nvPr/>
        </p:nvSpPr>
        <p:spPr>
          <a:xfrm>
            <a:off x="8211366" y="1496271"/>
            <a:ext cx="76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가방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AA0D702-D1B8-4A50-A5B9-3F617642D3BA}"/>
              </a:ext>
            </a:extLst>
          </p:cNvPr>
          <p:cNvSpPr/>
          <p:nvPr/>
        </p:nvSpPr>
        <p:spPr>
          <a:xfrm>
            <a:off x="7970770" y="2078109"/>
            <a:ext cx="1144474" cy="3161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30E387-2040-4468-9C46-7CF82EC35A93}"/>
              </a:ext>
            </a:extLst>
          </p:cNvPr>
          <p:cNvSpPr/>
          <p:nvPr/>
        </p:nvSpPr>
        <p:spPr>
          <a:xfrm>
            <a:off x="7988940" y="2486969"/>
            <a:ext cx="1144475" cy="1501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 </a:t>
            </a:r>
            <a:r>
              <a:rPr lang="en-US" altLang="ko-KR" dirty="0">
                <a:solidFill>
                  <a:schemeClr val="tx1"/>
                </a:solidFill>
              </a:rPr>
              <a:t>12(</a:t>
            </a:r>
            <a:r>
              <a:rPr lang="en-US" altLang="ko-KR" dirty="0">
                <a:solidFill>
                  <a:srgbClr val="FF0000"/>
                </a:solidFill>
              </a:rPr>
              <a:t>+5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 </a:t>
            </a:r>
            <a:r>
              <a:rPr lang="en-US" altLang="ko-KR" dirty="0">
                <a:solidFill>
                  <a:schemeClr val="tx1"/>
                </a:solidFill>
              </a:rPr>
              <a:t>0(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-1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7FD2737-7962-46AC-9FA4-30B187E6375E}"/>
              </a:ext>
            </a:extLst>
          </p:cNvPr>
          <p:cNvCxnSpPr>
            <a:cxnSpLocks/>
          </p:cNvCxnSpPr>
          <p:nvPr/>
        </p:nvCxnSpPr>
        <p:spPr>
          <a:xfrm flipV="1">
            <a:off x="8898927" y="3903919"/>
            <a:ext cx="780383" cy="1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5CBB65-0CBA-4F08-A225-ED903FAD9EE8}"/>
              </a:ext>
            </a:extLst>
          </p:cNvPr>
          <p:cNvSpPr txBox="1"/>
          <p:nvPr/>
        </p:nvSpPr>
        <p:spPr>
          <a:xfrm>
            <a:off x="9691936" y="3788409"/>
            <a:ext cx="2779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비교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가방 아이템들이 올려 말려 올라 가는 연출 후 텍스트가 펼쳐짐</a:t>
            </a:r>
            <a:endParaRPr lang="en-US" altLang="ko-KR" sz="11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E1EB474-B5C7-485D-929F-B16965EB10EF}"/>
              </a:ext>
            </a:extLst>
          </p:cNvPr>
          <p:cNvCxnSpPr>
            <a:cxnSpLocks/>
          </p:cNvCxnSpPr>
          <p:nvPr/>
        </p:nvCxnSpPr>
        <p:spPr>
          <a:xfrm flipV="1">
            <a:off x="8968691" y="2564524"/>
            <a:ext cx="811287" cy="566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4B27DD7-DDFE-476E-B5C8-5138A9F510FB}"/>
              </a:ext>
            </a:extLst>
          </p:cNvPr>
          <p:cNvSpPr txBox="1"/>
          <p:nvPr/>
        </p:nvSpPr>
        <p:spPr>
          <a:xfrm>
            <a:off x="9779978" y="2393759"/>
            <a:ext cx="2779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비교 </a:t>
            </a:r>
            <a:r>
              <a:rPr lang="ko-KR" altLang="en-US" sz="1100" dirty="0" err="1"/>
              <a:t>스탯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(+)</a:t>
            </a:r>
            <a:r>
              <a:rPr lang="ko-KR" altLang="en-US" sz="1100" dirty="0"/>
              <a:t>되는 </a:t>
            </a:r>
            <a:r>
              <a:rPr lang="ko-KR" altLang="en-US" sz="1100" dirty="0" err="1"/>
              <a:t>스탯은</a:t>
            </a:r>
            <a:r>
              <a:rPr lang="ko-KR" altLang="en-US" sz="1100" dirty="0"/>
              <a:t> 붉은 글씨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(-)</a:t>
            </a:r>
            <a:r>
              <a:rPr lang="ko-KR" altLang="en-US" sz="1100" dirty="0"/>
              <a:t>되는 </a:t>
            </a:r>
            <a:r>
              <a:rPr lang="ko-KR" altLang="en-US" sz="1100" dirty="0" err="1"/>
              <a:t>스탯은</a:t>
            </a:r>
            <a:r>
              <a:rPr lang="ko-KR" altLang="en-US" sz="1100" dirty="0"/>
              <a:t> 파란 글씨</a:t>
            </a:r>
            <a:endParaRPr lang="en-US" altLang="ko-KR" sz="11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0421F6-D1D0-4A1D-BC93-82C87E65757F}"/>
              </a:ext>
            </a:extLst>
          </p:cNvPr>
          <p:cNvSpPr/>
          <p:nvPr/>
        </p:nvSpPr>
        <p:spPr>
          <a:xfrm>
            <a:off x="6577978" y="4173129"/>
            <a:ext cx="863755" cy="30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뒤로가기</a:t>
            </a:r>
            <a:endParaRPr lang="ko-KR" altLang="en-US" sz="12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DC1B0EB-4F15-48C2-832F-210EFB28C8CF}"/>
              </a:ext>
            </a:extLst>
          </p:cNvPr>
          <p:cNvSpPr/>
          <p:nvPr/>
        </p:nvSpPr>
        <p:spPr>
          <a:xfrm>
            <a:off x="8042711" y="4173129"/>
            <a:ext cx="863755" cy="30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교체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1C02DD3-CB26-4C59-AB41-DAC4FEE14618}"/>
              </a:ext>
            </a:extLst>
          </p:cNvPr>
          <p:cNvCxnSpPr>
            <a:cxnSpLocks/>
          </p:cNvCxnSpPr>
          <p:nvPr/>
        </p:nvCxnSpPr>
        <p:spPr>
          <a:xfrm>
            <a:off x="7023200" y="4401424"/>
            <a:ext cx="0" cy="814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FCD5295-674A-461F-A99E-3799E24FDE6B}"/>
              </a:ext>
            </a:extLst>
          </p:cNvPr>
          <p:cNvSpPr txBox="1"/>
          <p:nvPr/>
        </p:nvSpPr>
        <p:spPr>
          <a:xfrm>
            <a:off x="6821661" y="5255047"/>
            <a:ext cx="13897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0C3882C-835A-40EF-90A4-937A7F98F7F4}"/>
              </a:ext>
            </a:extLst>
          </p:cNvPr>
          <p:cNvCxnSpPr>
            <a:cxnSpLocks/>
          </p:cNvCxnSpPr>
          <p:nvPr/>
        </p:nvCxnSpPr>
        <p:spPr>
          <a:xfrm>
            <a:off x="8626896" y="4401424"/>
            <a:ext cx="735218" cy="741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5815FD9-89C1-40F2-B176-7D92DE6E18E3}"/>
              </a:ext>
            </a:extLst>
          </p:cNvPr>
          <p:cNvSpPr txBox="1"/>
          <p:nvPr/>
        </p:nvSpPr>
        <p:spPr>
          <a:xfrm>
            <a:off x="9374333" y="5159461"/>
            <a:ext cx="2470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장비 변경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선택한 아이템으로 착용 아이템을 변경 한다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59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변경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1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               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4815407-02CA-4717-AFA3-50F55DBB9B2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924642" y="436201"/>
            <a:ext cx="497905" cy="1350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BFF1F8A-0F98-48AC-9EDE-49E9CDF39613}"/>
              </a:ext>
            </a:extLst>
          </p:cNvPr>
          <p:cNvSpPr txBox="1"/>
          <p:nvPr/>
        </p:nvSpPr>
        <p:spPr>
          <a:xfrm>
            <a:off x="8422547" y="136119"/>
            <a:ext cx="36492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공백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 </a:t>
            </a:r>
            <a:r>
              <a:rPr lang="ko-KR" altLang="en-US" sz="1100" dirty="0"/>
              <a:t>장비 변경을 완료 했다면 처음 단계와 같이 공백</a:t>
            </a:r>
            <a:endParaRPr lang="en-US" altLang="ko-KR" sz="11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A77950C-B2CC-4BA2-AC3F-13198D929B9E}"/>
              </a:ext>
            </a:extLst>
          </p:cNvPr>
          <p:cNvCxnSpPr>
            <a:cxnSpLocks/>
          </p:cNvCxnSpPr>
          <p:nvPr/>
        </p:nvCxnSpPr>
        <p:spPr>
          <a:xfrm flipV="1">
            <a:off x="5196491" y="905095"/>
            <a:ext cx="449299" cy="1229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D17769F-1339-4E71-95AE-91306BEA7B9F}"/>
              </a:ext>
            </a:extLst>
          </p:cNvPr>
          <p:cNvSpPr txBox="1"/>
          <p:nvPr/>
        </p:nvSpPr>
        <p:spPr>
          <a:xfrm>
            <a:off x="5726691" y="518666"/>
            <a:ext cx="20071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이름 변경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 </a:t>
            </a:r>
            <a:r>
              <a:rPr lang="ko-KR" altLang="en-US" sz="1100" dirty="0"/>
              <a:t>변경된 아이템으로 바뀜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705952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착용장비가 없을 시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1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               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41792-5A0E-4474-A2C8-4188F93CB9B3}"/>
              </a:ext>
            </a:extLst>
          </p:cNvPr>
          <p:cNvSpPr txBox="1"/>
          <p:nvPr/>
        </p:nvSpPr>
        <p:spPr>
          <a:xfrm>
            <a:off x="8211366" y="1496271"/>
            <a:ext cx="76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가방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94EE49-9890-49FF-A9FB-A1DA69267433}"/>
              </a:ext>
            </a:extLst>
          </p:cNvPr>
          <p:cNvSpPr/>
          <p:nvPr/>
        </p:nvSpPr>
        <p:spPr>
          <a:xfrm>
            <a:off x="7970770" y="2078109"/>
            <a:ext cx="1144474" cy="3161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3519CA-85BA-4852-80E7-C5EC6F60CD58}"/>
              </a:ext>
            </a:extLst>
          </p:cNvPr>
          <p:cNvSpPr/>
          <p:nvPr/>
        </p:nvSpPr>
        <p:spPr>
          <a:xfrm>
            <a:off x="7988940" y="2486969"/>
            <a:ext cx="1144475" cy="1501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 </a:t>
            </a:r>
            <a:r>
              <a:rPr lang="en-US" altLang="ko-KR" dirty="0">
                <a:solidFill>
                  <a:schemeClr val="tx1"/>
                </a:solidFill>
              </a:rPr>
              <a:t>12(</a:t>
            </a:r>
            <a:r>
              <a:rPr lang="en-US" altLang="ko-KR" dirty="0">
                <a:solidFill>
                  <a:srgbClr val="FF0000"/>
                </a:solidFill>
              </a:rPr>
              <a:t>+5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 </a:t>
            </a:r>
            <a:r>
              <a:rPr lang="en-US" altLang="ko-KR" dirty="0">
                <a:solidFill>
                  <a:schemeClr val="tx1"/>
                </a:solidFill>
              </a:rPr>
              <a:t>0(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-1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EC299FC-F4F3-444C-8CAD-0EE338D300BA}"/>
              </a:ext>
            </a:extLst>
          </p:cNvPr>
          <p:cNvSpPr/>
          <p:nvPr/>
        </p:nvSpPr>
        <p:spPr>
          <a:xfrm>
            <a:off x="8042711" y="4173129"/>
            <a:ext cx="863755" cy="30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교체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CD588-695E-4EC2-ADD7-7D4531E280C1}"/>
              </a:ext>
            </a:extLst>
          </p:cNvPr>
          <p:cNvSpPr txBox="1"/>
          <p:nvPr/>
        </p:nvSpPr>
        <p:spPr>
          <a:xfrm>
            <a:off x="6530677" y="1488399"/>
            <a:ext cx="10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착용중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3BF9DD-C895-4FE7-A3B2-BAD2E723F739}"/>
              </a:ext>
            </a:extLst>
          </p:cNvPr>
          <p:cNvCxnSpPr>
            <a:cxnSpLocks/>
          </p:cNvCxnSpPr>
          <p:nvPr/>
        </p:nvCxnSpPr>
        <p:spPr>
          <a:xfrm>
            <a:off x="7743006" y="1490257"/>
            <a:ext cx="0" cy="2498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39A680-B669-457A-A6CE-215D3763A8F3}"/>
              </a:ext>
            </a:extLst>
          </p:cNvPr>
          <p:cNvSpPr/>
          <p:nvPr/>
        </p:nvSpPr>
        <p:spPr>
          <a:xfrm>
            <a:off x="6577978" y="4173129"/>
            <a:ext cx="863755" cy="30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뒤로가기</a:t>
            </a:r>
            <a:endParaRPr lang="ko-KR" altLang="en-US" sz="1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44A5823-C208-416C-B0C9-E03224263493}"/>
              </a:ext>
            </a:extLst>
          </p:cNvPr>
          <p:cNvSpPr/>
          <p:nvPr/>
        </p:nvSpPr>
        <p:spPr>
          <a:xfrm>
            <a:off x="6416820" y="1857731"/>
            <a:ext cx="1203220" cy="2210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F4F686E-2141-44CE-8CE7-F69E75B1F8CF}"/>
              </a:ext>
            </a:extLst>
          </p:cNvPr>
          <p:cNvCxnSpPr>
            <a:cxnSpLocks/>
          </p:cNvCxnSpPr>
          <p:nvPr/>
        </p:nvCxnSpPr>
        <p:spPr>
          <a:xfrm flipV="1">
            <a:off x="7084816" y="874494"/>
            <a:ext cx="1145772" cy="1717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6289560-28E5-47BE-9FCE-AA45845E8F1B}"/>
              </a:ext>
            </a:extLst>
          </p:cNvPr>
          <p:cNvSpPr txBox="1"/>
          <p:nvPr/>
        </p:nvSpPr>
        <p:spPr>
          <a:xfrm>
            <a:off x="8230588" y="612884"/>
            <a:ext cx="272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장착중인 장비가 없다면 공백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493294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1474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5FF46E7-1553-4AF1-AB19-248AC6BB86E5}"/>
              </a:ext>
            </a:extLst>
          </p:cNvPr>
          <p:cNvSpPr/>
          <p:nvPr/>
        </p:nvSpPr>
        <p:spPr>
          <a:xfrm>
            <a:off x="2713702" y="153088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7CC5A9F-0A99-4795-9C0C-B10482B198FC}"/>
              </a:ext>
            </a:extLst>
          </p:cNvPr>
          <p:cNvSpPr/>
          <p:nvPr/>
        </p:nvSpPr>
        <p:spPr>
          <a:xfrm>
            <a:off x="2713702" y="1994917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0AA7B2C-1E09-4631-BAA9-79B3B8CCA09D}"/>
              </a:ext>
            </a:extLst>
          </p:cNvPr>
          <p:cNvSpPr/>
          <p:nvPr/>
        </p:nvSpPr>
        <p:spPr>
          <a:xfrm>
            <a:off x="2713701" y="245895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E67997-0C04-4D8D-821E-81DA080689E7}"/>
              </a:ext>
            </a:extLst>
          </p:cNvPr>
          <p:cNvCxnSpPr/>
          <p:nvPr/>
        </p:nvCxnSpPr>
        <p:spPr>
          <a:xfrm>
            <a:off x="3085360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96A0DA-0D97-4E6F-91ED-3B47114EF430}"/>
              </a:ext>
            </a:extLst>
          </p:cNvPr>
          <p:cNvCxnSpPr/>
          <p:nvPr/>
        </p:nvCxnSpPr>
        <p:spPr>
          <a:xfrm>
            <a:off x="6548281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AA0953-CCCB-4044-9306-B85C4291D556}"/>
              </a:ext>
            </a:extLst>
          </p:cNvPr>
          <p:cNvCxnSpPr>
            <a:cxnSpLocks/>
          </p:cNvCxnSpPr>
          <p:nvPr/>
        </p:nvCxnSpPr>
        <p:spPr>
          <a:xfrm>
            <a:off x="3601550" y="1710812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45C9CD9-CBD2-45E2-9ECE-EC0286CE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17" y="1561469"/>
            <a:ext cx="324467" cy="32927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EBF1685-BAB9-453F-8A5A-0FE3036F9B09}"/>
              </a:ext>
            </a:extLst>
          </p:cNvPr>
          <p:cNvCxnSpPr>
            <a:cxnSpLocks/>
          </p:cNvCxnSpPr>
          <p:nvPr/>
        </p:nvCxnSpPr>
        <p:spPr>
          <a:xfrm>
            <a:off x="4698831" y="176980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32A5DF2-C2D8-465F-AAB2-5FA92F02F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598" y="1566276"/>
            <a:ext cx="324467" cy="324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45972A-300F-4485-97A6-D0736439A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355" y="2310902"/>
            <a:ext cx="332950" cy="3279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C1CA69-10F6-440B-A8AE-12704A9CD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478" y="3097067"/>
            <a:ext cx="328705" cy="3204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1C428E-DDB8-4EFE-A1EA-B69EB63F5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2355" y="3975219"/>
            <a:ext cx="324468" cy="3204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3D22F77-6EC3-4C12-A0AC-C39FD1639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9317" y="2310902"/>
            <a:ext cx="333701" cy="3216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3A7E59F-794E-4B57-AF3B-1D7DC79CE2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9317" y="3095063"/>
            <a:ext cx="324466" cy="32446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50F955C-1F94-4D3C-BFFE-D4B5C31332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9316" y="3982826"/>
            <a:ext cx="324467" cy="312852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E283B9-3FE7-407F-966E-BAC09D72F034}"/>
              </a:ext>
            </a:extLst>
          </p:cNvPr>
          <p:cNvCxnSpPr>
            <a:cxnSpLocks/>
          </p:cNvCxnSpPr>
          <p:nvPr/>
        </p:nvCxnSpPr>
        <p:spPr>
          <a:xfrm>
            <a:off x="7164464" y="172228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0A0C2BD-0BB0-4CA7-BA67-E319D13F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31" y="1572943"/>
            <a:ext cx="324467" cy="329274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5DE9B6B-4190-4A03-B611-D717B7AC97FD}"/>
              </a:ext>
            </a:extLst>
          </p:cNvPr>
          <p:cNvCxnSpPr>
            <a:cxnSpLocks/>
          </p:cNvCxnSpPr>
          <p:nvPr/>
        </p:nvCxnSpPr>
        <p:spPr>
          <a:xfrm>
            <a:off x="8261745" y="1781280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C0875E5D-06DB-4861-BF0E-884535921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512" y="1577750"/>
            <a:ext cx="324467" cy="32446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3298741-3402-451B-9BBD-54E73D3B5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269" y="2322376"/>
            <a:ext cx="332950" cy="32798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8393EAC-E705-4A65-9F4B-71D46F621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392" y="3108541"/>
            <a:ext cx="328705" cy="3204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05C2A70-BF7A-483A-93EA-89CB21CCA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269" y="3986693"/>
            <a:ext cx="324468" cy="32045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32921B7-6CE5-4A9C-8395-13D1CA9C2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2231" y="2322376"/>
            <a:ext cx="333701" cy="32161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4C462E1-CCAB-4F0B-BA4E-40A651220E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2231" y="3106537"/>
            <a:ext cx="324466" cy="32446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6CC533A-DBAB-4EB7-BF31-8327D595AE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2230" y="3994300"/>
            <a:ext cx="324467" cy="312852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12BA4515-34AF-48C5-B043-F262B6D9247F}"/>
              </a:ext>
            </a:extLst>
          </p:cNvPr>
          <p:cNvSpPr/>
          <p:nvPr/>
        </p:nvSpPr>
        <p:spPr>
          <a:xfrm>
            <a:off x="2642905" y="1364020"/>
            <a:ext cx="513250" cy="1651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1830DA6-1026-4DDF-90CD-DDCB16BB4D9F}"/>
              </a:ext>
            </a:extLst>
          </p:cNvPr>
          <p:cNvCxnSpPr>
            <a:cxnSpLocks/>
          </p:cNvCxnSpPr>
          <p:nvPr/>
        </p:nvCxnSpPr>
        <p:spPr>
          <a:xfrm flipH="1">
            <a:off x="1845126" y="2389907"/>
            <a:ext cx="868575" cy="50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6ACF7A-55C9-479B-BFF6-24F2048235A2}"/>
              </a:ext>
            </a:extLst>
          </p:cNvPr>
          <p:cNvSpPr txBox="1"/>
          <p:nvPr/>
        </p:nvSpPr>
        <p:spPr>
          <a:xfrm>
            <a:off x="104620" y="2922987"/>
            <a:ext cx="215044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부적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부적의 이미지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부적 선택 시 해당 부적의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스킬 트리가 우측에 나타남</a:t>
            </a:r>
            <a:endParaRPr lang="en-US" altLang="ko-KR" sz="11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299F2E-3474-4D47-8AB3-A07F1F64A6F0}"/>
              </a:ext>
            </a:extLst>
          </p:cNvPr>
          <p:cNvSpPr/>
          <p:nvPr/>
        </p:nvSpPr>
        <p:spPr>
          <a:xfrm>
            <a:off x="3374431" y="1457141"/>
            <a:ext cx="513248" cy="664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77908A1-6478-4CB2-B585-F49547C0D46C}"/>
              </a:ext>
            </a:extLst>
          </p:cNvPr>
          <p:cNvSpPr/>
          <p:nvPr/>
        </p:nvSpPr>
        <p:spPr>
          <a:xfrm>
            <a:off x="3337627" y="2195271"/>
            <a:ext cx="513248" cy="2230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7D4FB60-1A8E-4DF9-969F-0C60BB741915}"/>
              </a:ext>
            </a:extLst>
          </p:cNvPr>
          <p:cNvCxnSpPr>
            <a:cxnSpLocks/>
          </p:cNvCxnSpPr>
          <p:nvPr/>
        </p:nvCxnSpPr>
        <p:spPr>
          <a:xfrm flipH="1" flipV="1">
            <a:off x="3605629" y="1020069"/>
            <a:ext cx="181001" cy="479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E345DB-A17C-4AE0-A398-DFBA7D54D182}"/>
              </a:ext>
            </a:extLst>
          </p:cNvPr>
          <p:cNvSpPr txBox="1"/>
          <p:nvPr/>
        </p:nvSpPr>
        <p:spPr>
          <a:xfrm>
            <a:off x="2859653" y="196880"/>
            <a:ext cx="38588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하위 스킬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가장 처음 배울 수 있는 스킬</a:t>
            </a:r>
            <a:r>
              <a:rPr lang="en-US" altLang="ko-KR" sz="8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상위 스킬들을 배우려면 하위 스킬을 </a:t>
            </a:r>
            <a:r>
              <a:rPr lang="en-US" altLang="ko-KR" sz="800" dirty="0"/>
              <a:t>max</a:t>
            </a:r>
            <a:r>
              <a:rPr lang="ko-KR" altLang="en-US" sz="800" dirty="0"/>
              <a:t>까지 </a:t>
            </a:r>
            <a:r>
              <a:rPr lang="ko-KR" altLang="en-US" sz="800" dirty="0" err="1"/>
              <a:t>올려야함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하위 스킬 개수 총 </a:t>
            </a:r>
            <a:r>
              <a:rPr lang="en-US" altLang="ko-KR" sz="800" dirty="0"/>
              <a:t>4</a:t>
            </a:r>
            <a:r>
              <a:rPr lang="ko-KR" altLang="en-US" sz="800" dirty="0"/>
              <a:t>개</a:t>
            </a:r>
            <a:r>
              <a:rPr lang="en-US" altLang="ko-KR" sz="800" dirty="0"/>
              <a:t>(</a:t>
            </a:r>
            <a:r>
              <a:rPr lang="ko-KR" altLang="en-US" sz="800" dirty="0"/>
              <a:t>액티브</a:t>
            </a:r>
            <a:r>
              <a:rPr lang="en-US" altLang="ko-KR" sz="800" dirty="0"/>
              <a:t>2</a:t>
            </a:r>
            <a:r>
              <a:rPr lang="ko-KR" altLang="en-US" sz="800" dirty="0"/>
              <a:t>개</a:t>
            </a:r>
            <a:r>
              <a:rPr lang="en-US" altLang="ko-KR" sz="800" dirty="0"/>
              <a:t>, </a:t>
            </a:r>
            <a:r>
              <a:rPr lang="ko-KR" altLang="en-US" sz="800" dirty="0" err="1"/>
              <a:t>패스브</a:t>
            </a:r>
            <a:r>
              <a:rPr lang="en-US" altLang="ko-KR" sz="800" dirty="0"/>
              <a:t>2</a:t>
            </a:r>
            <a:r>
              <a:rPr lang="ko-KR" altLang="en-US" sz="800" dirty="0"/>
              <a:t>개</a:t>
            </a:r>
            <a:r>
              <a:rPr lang="en-US" altLang="ko-KR" sz="800" dirty="0"/>
              <a:t>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7DC6456-3DCE-43DC-A2C9-1FDBE269238A}"/>
              </a:ext>
            </a:extLst>
          </p:cNvPr>
          <p:cNvCxnSpPr>
            <a:cxnSpLocks/>
          </p:cNvCxnSpPr>
          <p:nvPr/>
        </p:nvCxnSpPr>
        <p:spPr>
          <a:xfrm flipH="1">
            <a:off x="1794602" y="3195769"/>
            <a:ext cx="1579829" cy="1473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489A6A0-C687-4C0C-91A9-041CA318D4CB}"/>
              </a:ext>
            </a:extLst>
          </p:cNvPr>
          <p:cNvSpPr txBox="1"/>
          <p:nvPr/>
        </p:nvSpPr>
        <p:spPr>
          <a:xfrm>
            <a:off x="186182" y="4603748"/>
            <a:ext cx="4037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상위 스킬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하위 스킬을 </a:t>
            </a:r>
            <a:r>
              <a:rPr lang="en-US" altLang="ko-KR" sz="1100" dirty="0"/>
              <a:t>max</a:t>
            </a:r>
            <a:r>
              <a:rPr lang="ko-KR" altLang="en-US" sz="1100" dirty="0"/>
              <a:t>까지 올려야만 해금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상위 스킬들은 해금 이후 조건 없이 스킬 포인트 투자 가능</a:t>
            </a:r>
            <a:endParaRPr lang="en-US" altLang="ko-KR" sz="11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8D4D471-F33C-46E4-80FC-E52B365FFD90}"/>
              </a:ext>
            </a:extLst>
          </p:cNvPr>
          <p:cNvSpPr/>
          <p:nvPr/>
        </p:nvSpPr>
        <p:spPr>
          <a:xfrm>
            <a:off x="6834659" y="1470761"/>
            <a:ext cx="1919984" cy="632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B677D2E-A810-4E9A-9ADF-46A46E795C5B}"/>
              </a:ext>
            </a:extLst>
          </p:cNvPr>
          <p:cNvCxnSpPr>
            <a:cxnSpLocks/>
          </p:cNvCxnSpPr>
          <p:nvPr/>
        </p:nvCxnSpPr>
        <p:spPr>
          <a:xfrm flipV="1">
            <a:off x="8586372" y="1138575"/>
            <a:ext cx="891926" cy="63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BD3A42-9126-494A-8622-CCEC2CEDA371}"/>
              </a:ext>
            </a:extLst>
          </p:cNvPr>
          <p:cNvSpPr txBox="1"/>
          <p:nvPr/>
        </p:nvSpPr>
        <p:spPr>
          <a:xfrm>
            <a:off x="9591930" y="768892"/>
            <a:ext cx="18964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하위 스킬 중첩 가능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하위 스킬 </a:t>
            </a:r>
            <a:r>
              <a:rPr lang="en-US" altLang="ko-KR" sz="1100" dirty="0"/>
              <a:t>2</a:t>
            </a:r>
            <a:r>
              <a:rPr lang="ko-KR" altLang="en-US" sz="1100" dirty="0"/>
              <a:t>개는 중첩해서 배우기 가능</a:t>
            </a:r>
            <a:endParaRPr lang="en-US" altLang="ko-KR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A278D2-4488-42B0-BF51-3F9B5A613910}"/>
              </a:ext>
            </a:extLst>
          </p:cNvPr>
          <p:cNvSpPr txBox="1"/>
          <p:nvPr/>
        </p:nvSpPr>
        <p:spPr>
          <a:xfrm>
            <a:off x="1129609" y="5599333"/>
            <a:ext cx="3460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좌측에는 액티브 스킬 </a:t>
            </a:r>
            <a:r>
              <a:rPr lang="en-US" altLang="ko-KR" dirty="0"/>
              <a:t>2</a:t>
            </a:r>
            <a:r>
              <a:rPr lang="ko-KR" altLang="en-US" dirty="0"/>
              <a:t>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우측에는 패시브 스킬 </a:t>
            </a:r>
            <a:r>
              <a:rPr lang="en-US" altLang="ko-KR" dirty="0"/>
              <a:t>2</a:t>
            </a:r>
            <a:r>
              <a:rPr lang="ko-KR" altLang="en-US" dirty="0"/>
              <a:t>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14DF54-77D7-4FA2-B3C0-03DE92AE2B7F}"/>
              </a:ext>
            </a:extLst>
          </p:cNvPr>
          <p:cNvSpPr txBox="1"/>
          <p:nvPr/>
        </p:nvSpPr>
        <p:spPr>
          <a:xfrm>
            <a:off x="8680444" y="4326749"/>
            <a:ext cx="765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Sp</a:t>
            </a:r>
            <a:r>
              <a:rPr lang="en-US" altLang="ko-KR" sz="1200" dirty="0"/>
              <a:t> : 1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7E05ACF-834C-40E5-9243-B402C25AADAB}"/>
              </a:ext>
            </a:extLst>
          </p:cNvPr>
          <p:cNvCxnSpPr>
            <a:cxnSpLocks/>
          </p:cNvCxnSpPr>
          <p:nvPr/>
        </p:nvCxnSpPr>
        <p:spPr>
          <a:xfrm flipH="1">
            <a:off x="8426097" y="4503359"/>
            <a:ext cx="761462" cy="605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CC33F51-81DB-416E-AA4D-91774C889C3F}"/>
              </a:ext>
            </a:extLst>
          </p:cNvPr>
          <p:cNvSpPr txBox="1"/>
          <p:nvPr/>
        </p:nvSpPr>
        <p:spPr>
          <a:xfrm>
            <a:off x="8255732" y="5230661"/>
            <a:ext cx="3707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보유하고 있는 </a:t>
            </a:r>
            <a:r>
              <a:rPr lang="ko-KR" altLang="en-US" sz="1100" dirty="0" err="1"/>
              <a:t>스킬포인트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보유하고 있으며 사용 가능한 스킬 포인트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Sp</a:t>
            </a:r>
            <a:r>
              <a:rPr lang="en-US" altLang="ko-KR" sz="1100" dirty="0"/>
              <a:t> 1</a:t>
            </a:r>
            <a:r>
              <a:rPr lang="ko-KR" altLang="en-US" sz="1100" dirty="0"/>
              <a:t>을 사용하여 스킬 </a:t>
            </a:r>
            <a:r>
              <a:rPr lang="en-US" altLang="ko-KR" sz="1100" dirty="0" err="1"/>
              <a:t>Lv</a:t>
            </a:r>
            <a:r>
              <a:rPr lang="ko-KR" altLang="en-US" sz="1100" dirty="0"/>
              <a:t>을 </a:t>
            </a:r>
            <a:r>
              <a:rPr lang="en-US" altLang="ko-KR" sz="1100" dirty="0"/>
              <a:t>1 </a:t>
            </a:r>
            <a:r>
              <a:rPr lang="ko-KR" altLang="en-US" sz="1100" dirty="0"/>
              <a:t>상승 시킨다</a:t>
            </a:r>
            <a:r>
              <a:rPr lang="en-US" altLang="ko-KR" sz="1100" dirty="0"/>
              <a:t>.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FD57E77-56FC-4F82-81FE-CCBB0148E71B}"/>
              </a:ext>
            </a:extLst>
          </p:cNvPr>
          <p:cNvCxnSpPr>
            <a:cxnSpLocks/>
          </p:cNvCxnSpPr>
          <p:nvPr/>
        </p:nvCxnSpPr>
        <p:spPr>
          <a:xfrm flipV="1">
            <a:off x="8253162" y="3177472"/>
            <a:ext cx="1547976" cy="108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CCEE843-361A-4C7B-ADEB-1EA05624C7C5}"/>
              </a:ext>
            </a:extLst>
          </p:cNvPr>
          <p:cNvSpPr txBox="1"/>
          <p:nvPr/>
        </p:nvSpPr>
        <p:spPr>
          <a:xfrm>
            <a:off x="9873181" y="2991771"/>
            <a:ext cx="2681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 선택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스킬을 클릭하면 스킬의 세부정보와 스킬의 레벨 및 스킬의 </a:t>
            </a:r>
            <a:r>
              <a:rPr lang="en-US" altLang="ko-KR" sz="1100" dirty="0" err="1"/>
              <a:t>Lv</a:t>
            </a:r>
            <a:r>
              <a:rPr lang="ko-KR" altLang="en-US" sz="1100" dirty="0"/>
              <a:t>이 나온다</a:t>
            </a:r>
            <a:r>
              <a:rPr lang="en-US" altLang="ko-KR" sz="11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82455C-61A5-4BD7-981B-333400F0DAD6}"/>
              </a:ext>
            </a:extLst>
          </p:cNvPr>
          <p:cNvSpPr/>
          <p:nvPr/>
        </p:nvSpPr>
        <p:spPr>
          <a:xfrm>
            <a:off x="3455806" y="1928083"/>
            <a:ext cx="330824" cy="11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LV.5</a:t>
            </a:r>
            <a:endParaRPr lang="ko-KR" altLang="en-US" sz="5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B5AFED-A2CF-49E3-BF70-892C78A553EA}"/>
              </a:ext>
            </a:extLst>
          </p:cNvPr>
          <p:cNvSpPr/>
          <p:nvPr/>
        </p:nvSpPr>
        <p:spPr>
          <a:xfrm>
            <a:off x="3440373" y="2684940"/>
            <a:ext cx="330824" cy="11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LV.1</a:t>
            </a:r>
            <a:endParaRPr lang="ko-KR" altLang="en-US" sz="5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542075E-DEA8-4003-8DDB-E253EB797689}"/>
              </a:ext>
            </a:extLst>
          </p:cNvPr>
          <p:cNvCxnSpPr>
            <a:cxnSpLocks/>
          </p:cNvCxnSpPr>
          <p:nvPr/>
        </p:nvCxnSpPr>
        <p:spPr>
          <a:xfrm>
            <a:off x="3697202" y="2766221"/>
            <a:ext cx="1730204" cy="2493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1E6556A-F620-4201-9911-42322A77D87A}"/>
              </a:ext>
            </a:extLst>
          </p:cNvPr>
          <p:cNvSpPr txBox="1"/>
          <p:nvPr/>
        </p:nvSpPr>
        <p:spPr>
          <a:xfrm>
            <a:off x="4983352" y="5281302"/>
            <a:ext cx="2343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 레벨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en-US" altLang="ko-KR" sz="1100" dirty="0" err="1"/>
              <a:t>sp</a:t>
            </a:r>
            <a:r>
              <a:rPr lang="ko-KR" altLang="en-US" sz="1100" dirty="0"/>
              <a:t>를 투자하여 올린 레벨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Lv.0</a:t>
            </a:r>
            <a:r>
              <a:rPr lang="ko-KR" altLang="en-US" sz="1100" dirty="0"/>
              <a:t>이면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나타나지 않음</a:t>
            </a:r>
            <a:endParaRPr lang="en-US" altLang="ko-KR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BE83A5F-65DD-416C-857A-6584FD4C5538}"/>
              </a:ext>
            </a:extLst>
          </p:cNvPr>
          <p:cNvCxnSpPr>
            <a:cxnSpLocks/>
          </p:cNvCxnSpPr>
          <p:nvPr/>
        </p:nvCxnSpPr>
        <p:spPr>
          <a:xfrm flipV="1">
            <a:off x="4774744" y="1523554"/>
            <a:ext cx="169478" cy="73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D556C97-9976-467F-AB4D-98D559C134FD}"/>
              </a:ext>
            </a:extLst>
          </p:cNvPr>
          <p:cNvCxnSpPr>
            <a:cxnSpLocks/>
          </p:cNvCxnSpPr>
          <p:nvPr/>
        </p:nvCxnSpPr>
        <p:spPr>
          <a:xfrm>
            <a:off x="4931912" y="1509106"/>
            <a:ext cx="0" cy="147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7307A06-1DAE-4B17-B5C5-C8C459C199B3}"/>
              </a:ext>
            </a:extLst>
          </p:cNvPr>
          <p:cNvCxnSpPr>
            <a:cxnSpLocks/>
          </p:cNvCxnSpPr>
          <p:nvPr/>
        </p:nvCxnSpPr>
        <p:spPr>
          <a:xfrm flipV="1">
            <a:off x="4721189" y="1928083"/>
            <a:ext cx="178427" cy="28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6FB4D68-1F06-41C8-841F-E4BF2CEED8B9}"/>
              </a:ext>
            </a:extLst>
          </p:cNvPr>
          <p:cNvCxnSpPr>
            <a:cxnSpLocks/>
          </p:cNvCxnSpPr>
          <p:nvPr/>
        </p:nvCxnSpPr>
        <p:spPr>
          <a:xfrm>
            <a:off x="4899616" y="1817076"/>
            <a:ext cx="0" cy="147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5B31918-A2B3-4710-B68D-38641B37FA54}"/>
              </a:ext>
            </a:extLst>
          </p:cNvPr>
          <p:cNvCxnSpPr>
            <a:cxnSpLocks/>
          </p:cNvCxnSpPr>
          <p:nvPr/>
        </p:nvCxnSpPr>
        <p:spPr>
          <a:xfrm>
            <a:off x="4468491" y="1499263"/>
            <a:ext cx="1212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8CF3CAD-10D5-474F-B1A5-7E97BE360F8E}"/>
              </a:ext>
            </a:extLst>
          </p:cNvPr>
          <p:cNvCxnSpPr>
            <a:cxnSpLocks/>
          </p:cNvCxnSpPr>
          <p:nvPr/>
        </p:nvCxnSpPr>
        <p:spPr>
          <a:xfrm>
            <a:off x="4472737" y="1487802"/>
            <a:ext cx="0" cy="147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3DA5905-83C7-4CBD-8293-7C89B1DB78C7}"/>
              </a:ext>
            </a:extLst>
          </p:cNvPr>
          <p:cNvCxnSpPr>
            <a:cxnSpLocks/>
          </p:cNvCxnSpPr>
          <p:nvPr/>
        </p:nvCxnSpPr>
        <p:spPr>
          <a:xfrm>
            <a:off x="4482885" y="1949192"/>
            <a:ext cx="1612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BEB9576-384E-4CF1-90F8-AE250EE7FD92}"/>
              </a:ext>
            </a:extLst>
          </p:cNvPr>
          <p:cNvCxnSpPr>
            <a:cxnSpLocks/>
          </p:cNvCxnSpPr>
          <p:nvPr/>
        </p:nvCxnSpPr>
        <p:spPr>
          <a:xfrm>
            <a:off x="4479983" y="1817076"/>
            <a:ext cx="0" cy="147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C066961-64E1-46EE-802B-E63C8DEF4C53}"/>
              </a:ext>
            </a:extLst>
          </p:cNvPr>
          <p:cNvCxnSpPr>
            <a:cxnSpLocks/>
          </p:cNvCxnSpPr>
          <p:nvPr/>
        </p:nvCxnSpPr>
        <p:spPr>
          <a:xfrm flipV="1">
            <a:off x="4597729" y="399870"/>
            <a:ext cx="1915962" cy="1244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A1DEC7F-1B1D-4635-9869-5D0B2F20149A}"/>
              </a:ext>
            </a:extLst>
          </p:cNvPr>
          <p:cNvSpPr txBox="1"/>
          <p:nvPr/>
        </p:nvSpPr>
        <p:spPr>
          <a:xfrm>
            <a:off x="6513691" y="242243"/>
            <a:ext cx="2343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 중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마우스 또는 방향키를 이용하여 스킬을 </a:t>
            </a:r>
            <a:r>
              <a:rPr lang="ko-KR" altLang="en-US" sz="800" dirty="0" err="1"/>
              <a:t>선택중이라면</a:t>
            </a:r>
            <a:r>
              <a:rPr lang="ko-KR" altLang="en-US" sz="800" dirty="0"/>
              <a:t> 표시되는 </a:t>
            </a:r>
            <a:r>
              <a:rPr lang="en-US" altLang="ko-KR" sz="800" dirty="0" err="1"/>
              <a:t>ui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4206696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배우기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5FF46E7-1553-4AF1-AB19-248AC6BB86E5}"/>
              </a:ext>
            </a:extLst>
          </p:cNvPr>
          <p:cNvSpPr/>
          <p:nvPr/>
        </p:nvSpPr>
        <p:spPr>
          <a:xfrm>
            <a:off x="2713702" y="153088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7CC5A9F-0A99-4795-9C0C-B10482B198FC}"/>
              </a:ext>
            </a:extLst>
          </p:cNvPr>
          <p:cNvSpPr/>
          <p:nvPr/>
        </p:nvSpPr>
        <p:spPr>
          <a:xfrm>
            <a:off x="2713702" y="1994917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0AA7B2C-1E09-4631-BAA9-79B3B8CCA09D}"/>
              </a:ext>
            </a:extLst>
          </p:cNvPr>
          <p:cNvSpPr/>
          <p:nvPr/>
        </p:nvSpPr>
        <p:spPr>
          <a:xfrm>
            <a:off x="2713701" y="245895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E67997-0C04-4D8D-821E-81DA080689E7}"/>
              </a:ext>
            </a:extLst>
          </p:cNvPr>
          <p:cNvCxnSpPr/>
          <p:nvPr/>
        </p:nvCxnSpPr>
        <p:spPr>
          <a:xfrm>
            <a:off x="3085360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96A0DA-0D97-4E6F-91ED-3B47114EF430}"/>
              </a:ext>
            </a:extLst>
          </p:cNvPr>
          <p:cNvCxnSpPr/>
          <p:nvPr/>
        </p:nvCxnSpPr>
        <p:spPr>
          <a:xfrm>
            <a:off x="6548281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93A7E59F-794E-4B57-AF3B-1D7DC79CE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17" y="3095063"/>
            <a:ext cx="324466" cy="324466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E283B9-3FE7-407F-966E-BAC09D72F034}"/>
              </a:ext>
            </a:extLst>
          </p:cNvPr>
          <p:cNvCxnSpPr>
            <a:cxnSpLocks/>
          </p:cNvCxnSpPr>
          <p:nvPr/>
        </p:nvCxnSpPr>
        <p:spPr>
          <a:xfrm>
            <a:off x="7164464" y="172228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0A0C2BD-0BB0-4CA7-BA67-E319D13FF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231" y="1572943"/>
            <a:ext cx="324467" cy="329274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5DE9B6B-4190-4A03-B611-D717B7AC97FD}"/>
              </a:ext>
            </a:extLst>
          </p:cNvPr>
          <p:cNvCxnSpPr>
            <a:cxnSpLocks/>
          </p:cNvCxnSpPr>
          <p:nvPr/>
        </p:nvCxnSpPr>
        <p:spPr>
          <a:xfrm>
            <a:off x="8261745" y="1781280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C0875E5D-06DB-4861-BF0E-884535921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512" y="1577750"/>
            <a:ext cx="324467" cy="32446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3298741-3402-451B-9BBD-54E73D3B5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5269" y="2322376"/>
            <a:ext cx="332950" cy="32798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8393EAC-E705-4A65-9F4B-71D46F6210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392" y="3108541"/>
            <a:ext cx="328705" cy="3204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05C2A70-BF7A-483A-93EA-89CB21CCAD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5269" y="3986693"/>
            <a:ext cx="324468" cy="32045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32921B7-6CE5-4A9C-8395-13D1CA9C20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2231" y="2322376"/>
            <a:ext cx="333701" cy="32161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4C462E1-CCAB-4F0B-BA4E-40A651220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31" y="3106537"/>
            <a:ext cx="324466" cy="32446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6CC533A-DBAB-4EB7-BF31-8327D595AE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2230" y="3994300"/>
            <a:ext cx="324467" cy="31285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9D8C948-0296-483A-AC4F-1CFF58633992}"/>
              </a:ext>
            </a:extLst>
          </p:cNvPr>
          <p:cNvSpPr txBox="1"/>
          <p:nvPr/>
        </p:nvSpPr>
        <p:spPr>
          <a:xfrm>
            <a:off x="8680444" y="4326749"/>
            <a:ext cx="765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Sp</a:t>
            </a:r>
            <a:r>
              <a:rPr lang="en-US" altLang="ko-KR" sz="1200" dirty="0"/>
              <a:t> : 1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0200FF8-55B1-460F-A914-10FF888EFF71}"/>
              </a:ext>
            </a:extLst>
          </p:cNvPr>
          <p:cNvCxnSpPr>
            <a:cxnSpLocks/>
          </p:cNvCxnSpPr>
          <p:nvPr/>
        </p:nvCxnSpPr>
        <p:spPr>
          <a:xfrm flipV="1">
            <a:off x="5418154" y="384280"/>
            <a:ext cx="1196816" cy="1575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5B0D5C4-8683-463E-82C1-BC0DED5B8E4F}"/>
              </a:ext>
            </a:extLst>
          </p:cNvPr>
          <p:cNvSpPr txBox="1"/>
          <p:nvPr/>
        </p:nvSpPr>
        <p:spPr>
          <a:xfrm>
            <a:off x="6548281" y="131859"/>
            <a:ext cx="517373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 세부정보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스킬의 설명과 적용 옵션이 나타난다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붉은색</a:t>
            </a:r>
            <a:r>
              <a:rPr lang="ko-KR" altLang="en-US" sz="1100" dirty="0"/>
              <a:t>으로 표시된 곳은 캐릭터의 </a:t>
            </a:r>
            <a:r>
              <a:rPr lang="ko-KR" altLang="en-US" sz="1100" dirty="0" err="1"/>
              <a:t>스테이터스에</a:t>
            </a:r>
            <a:r>
              <a:rPr lang="ko-KR" altLang="en-US" sz="1100" dirty="0"/>
              <a:t> 따라 상시로 </a:t>
            </a:r>
            <a:r>
              <a:rPr lang="ko-KR" altLang="en-US" sz="1100" dirty="0" err="1"/>
              <a:t>출력값이</a:t>
            </a:r>
            <a:r>
              <a:rPr lang="ko-KR" altLang="en-US" sz="1100" dirty="0"/>
              <a:t> 바뀜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다음 </a:t>
            </a:r>
            <a:r>
              <a:rPr lang="en-US" altLang="ko-KR" sz="1100" dirty="0" err="1"/>
              <a:t>Lv</a:t>
            </a:r>
            <a:r>
              <a:rPr lang="ko-KR" altLang="en-US" sz="1100" dirty="0"/>
              <a:t>이 없을 때는  표시하지 않음</a:t>
            </a:r>
            <a:endParaRPr lang="en-US" altLang="ko-KR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B20077-D55C-4D46-8E93-7588055EF8BD}"/>
              </a:ext>
            </a:extLst>
          </p:cNvPr>
          <p:cNvSpPr txBox="1"/>
          <p:nvPr/>
        </p:nvSpPr>
        <p:spPr>
          <a:xfrm>
            <a:off x="672825" y="5431702"/>
            <a:ext cx="51737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 배우기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Sp</a:t>
            </a:r>
            <a:r>
              <a:rPr lang="ko-KR" altLang="en-US" sz="1100" dirty="0"/>
              <a:t>가 </a:t>
            </a:r>
            <a:r>
              <a:rPr lang="en-US" altLang="ko-KR" sz="1100" dirty="0"/>
              <a:t>0</a:t>
            </a:r>
            <a:r>
              <a:rPr lang="ko-KR" altLang="en-US" sz="1100" dirty="0"/>
              <a:t>이거나 해당 스킬을 배울 조건이 되지 않았을 때는 회색으로 비활성화</a:t>
            </a:r>
            <a:endParaRPr lang="en-US" altLang="ko-KR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D8571B-43AE-4F0D-9460-34F8116744D1}"/>
              </a:ext>
            </a:extLst>
          </p:cNvPr>
          <p:cNvSpPr/>
          <p:nvPr/>
        </p:nvSpPr>
        <p:spPr>
          <a:xfrm>
            <a:off x="3455806" y="1928083"/>
            <a:ext cx="330824" cy="11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LV.5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BDC2EB7-6599-498D-B498-2857ACA4BABF}"/>
              </a:ext>
            </a:extLst>
          </p:cNvPr>
          <p:cNvSpPr/>
          <p:nvPr/>
        </p:nvSpPr>
        <p:spPr>
          <a:xfrm>
            <a:off x="3440373" y="2684940"/>
            <a:ext cx="330824" cy="11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LV.1</a:t>
            </a:r>
            <a:endParaRPr lang="ko-KR" altLang="en-US" sz="5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AA0953-CCCB-4044-9306-B85C4291D556}"/>
              </a:ext>
            </a:extLst>
          </p:cNvPr>
          <p:cNvCxnSpPr>
            <a:cxnSpLocks/>
          </p:cNvCxnSpPr>
          <p:nvPr/>
        </p:nvCxnSpPr>
        <p:spPr>
          <a:xfrm>
            <a:off x="3601550" y="1710812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45C9CD9-CBD2-45E2-9ECE-EC0286CEC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317" y="1561469"/>
            <a:ext cx="324467" cy="32927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EBF1685-BAB9-453F-8A5A-0FE3036F9B09}"/>
              </a:ext>
            </a:extLst>
          </p:cNvPr>
          <p:cNvCxnSpPr>
            <a:cxnSpLocks/>
          </p:cNvCxnSpPr>
          <p:nvPr/>
        </p:nvCxnSpPr>
        <p:spPr>
          <a:xfrm>
            <a:off x="4698831" y="176980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32A5DF2-C2D8-465F-AAB2-5FA92F02F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598" y="1566276"/>
            <a:ext cx="324467" cy="324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45972A-300F-4485-97A6-D0736439A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355" y="2310902"/>
            <a:ext cx="332950" cy="3279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C1CA69-10F6-440B-A8AE-12704A9CDA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4478" y="3097067"/>
            <a:ext cx="328705" cy="3204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1C428E-DDB8-4EFE-A1EA-B69EB63F5D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2355" y="3975219"/>
            <a:ext cx="324468" cy="3204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3D22F77-6EC3-4C12-A0AC-C39FD1639B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9317" y="2310902"/>
            <a:ext cx="333701" cy="32161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50F955C-1F94-4D3C-BFFE-D4B5C31332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9316" y="3982826"/>
            <a:ext cx="324467" cy="31285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8FD5317-1C3E-4CCD-BE6F-66344C2E9A61}"/>
              </a:ext>
            </a:extLst>
          </p:cNvPr>
          <p:cNvSpPr/>
          <p:nvPr/>
        </p:nvSpPr>
        <p:spPr>
          <a:xfrm>
            <a:off x="3601550" y="1781280"/>
            <a:ext cx="1949442" cy="2354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5E29E-EA3F-4828-957D-7FD0FEDA825C}"/>
              </a:ext>
            </a:extLst>
          </p:cNvPr>
          <p:cNvSpPr txBox="1"/>
          <p:nvPr/>
        </p:nvSpPr>
        <p:spPr>
          <a:xfrm>
            <a:off x="3893550" y="1833023"/>
            <a:ext cx="1386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투구 부수기</a:t>
            </a:r>
            <a:r>
              <a:rPr lang="en-US" altLang="ko-KR" sz="1050" dirty="0"/>
              <a:t>(</a:t>
            </a:r>
            <a:r>
              <a:rPr lang="ko-KR" altLang="en-US" sz="1050" dirty="0"/>
              <a:t>액티브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ECD1B2-455E-48DF-86EF-709D5856D14D}"/>
              </a:ext>
            </a:extLst>
          </p:cNvPr>
          <p:cNvCxnSpPr>
            <a:cxnSpLocks/>
          </p:cNvCxnSpPr>
          <p:nvPr/>
        </p:nvCxnSpPr>
        <p:spPr>
          <a:xfrm>
            <a:off x="3837803" y="2100822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CEDEE5C-C82A-4252-B9FF-534F4246A980}"/>
              </a:ext>
            </a:extLst>
          </p:cNvPr>
          <p:cNvSpPr txBox="1"/>
          <p:nvPr/>
        </p:nvSpPr>
        <p:spPr>
          <a:xfrm>
            <a:off x="3720599" y="2240435"/>
            <a:ext cx="1612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스킬에 대한 설명이 나열됩니다</a:t>
            </a:r>
            <a:r>
              <a:rPr lang="en-US" altLang="ko-KR" sz="600" dirty="0"/>
              <a:t>.</a:t>
            </a:r>
          </a:p>
          <a:p>
            <a:r>
              <a:rPr lang="ko-KR" altLang="en-US" sz="600" dirty="0"/>
              <a:t>예를 들면 이렇게</a:t>
            </a:r>
            <a:r>
              <a:rPr lang="en-US" altLang="ko-KR" sz="600" dirty="0"/>
              <a:t>[</a:t>
            </a:r>
            <a:r>
              <a:rPr lang="ko-KR" altLang="en-US" sz="600" dirty="0"/>
              <a:t>으로 나옵니다</a:t>
            </a:r>
            <a:r>
              <a:rPr lang="en-US" altLang="ko-KR" sz="600" dirty="0"/>
              <a:t>. </a:t>
            </a:r>
          </a:p>
          <a:p>
            <a:r>
              <a:rPr lang="ko-KR" altLang="en-US" sz="600" dirty="0"/>
              <a:t>상대의 투구를 부수며 </a:t>
            </a:r>
            <a:r>
              <a:rPr lang="en-US" altLang="ko-KR" sz="600" dirty="0">
                <a:solidFill>
                  <a:srgbClr val="FF0000"/>
                </a:solidFill>
              </a:rPr>
              <a:t>1062</a:t>
            </a:r>
            <a:r>
              <a:rPr lang="ko-KR" altLang="en-US" sz="600" dirty="0"/>
              <a:t>의 데미지를 입힙니다</a:t>
            </a:r>
            <a:r>
              <a:rPr lang="en-US" altLang="ko-KR" sz="600" dirty="0"/>
              <a:t>. </a:t>
            </a:r>
            <a:r>
              <a:rPr lang="ko-KR" altLang="en-US" sz="600" dirty="0"/>
              <a:t>또한 대상의</a:t>
            </a:r>
            <a:r>
              <a:rPr lang="ko-KR" altLang="en-US" sz="600" dirty="0">
                <a:solidFill>
                  <a:srgbClr val="FF0000"/>
                </a:solidFill>
              </a:rPr>
              <a:t> 방어력을 </a:t>
            </a:r>
            <a:r>
              <a:rPr lang="en-US" altLang="ko-KR" sz="600" dirty="0">
                <a:solidFill>
                  <a:srgbClr val="FF0000"/>
                </a:solidFill>
              </a:rPr>
              <a:t>3% </a:t>
            </a:r>
            <a:r>
              <a:rPr lang="ko-KR" altLang="en-US" sz="600" dirty="0">
                <a:solidFill>
                  <a:srgbClr val="FF0000"/>
                </a:solidFill>
              </a:rPr>
              <a:t>감소</a:t>
            </a:r>
            <a:r>
              <a:rPr lang="ko-KR" altLang="en-US" sz="600" dirty="0"/>
              <a:t>시킵니다</a:t>
            </a:r>
            <a:r>
              <a:rPr lang="en-US" altLang="ko-KR" sz="600" dirty="0"/>
              <a:t>.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5B23FD5-2981-4A3E-83EE-54CD8B4FFCED}"/>
              </a:ext>
            </a:extLst>
          </p:cNvPr>
          <p:cNvCxnSpPr>
            <a:cxnSpLocks/>
          </p:cNvCxnSpPr>
          <p:nvPr/>
        </p:nvCxnSpPr>
        <p:spPr>
          <a:xfrm>
            <a:off x="3773018" y="3168605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E35E6F-1C97-43E5-AB43-17BF155AAF58}"/>
              </a:ext>
            </a:extLst>
          </p:cNvPr>
          <p:cNvSpPr txBox="1"/>
          <p:nvPr/>
        </p:nvSpPr>
        <p:spPr>
          <a:xfrm>
            <a:off x="3770116" y="3260990"/>
            <a:ext cx="16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현재 </a:t>
            </a:r>
            <a:r>
              <a:rPr lang="en-US" altLang="ko-KR" sz="600" dirty="0"/>
              <a:t>Lv.1</a:t>
            </a:r>
          </a:p>
          <a:p>
            <a:r>
              <a:rPr lang="ko-KR" altLang="en-US" sz="600" dirty="0"/>
              <a:t>다음 </a:t>
            </a:r>
            <a:r>
              <a:rPr lang="en-US" altLang="ko-KR" sz="600" dirty="0"/>
              <a:t>Lv.2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81E77F3-6352-47D8-ADA8-147E9E3D56AB}"/>
              </a:ext>
            </a:extLst>
          </p:cNvPr>
          <p:cNvCxnSpPr>
            <a:cxnSpLocks/>
          </p:cNvCxnSpPr>
          <p:nvPr/>
        </p:nvCxnSpPr>
        <p:spPr>
          <a:xfrm>
            <a:off x="3784802" y="3611057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EEAF671-576B-4A4D-BA48-6BB0E8CB89EF}"/>
              </a:ext>
            </a:extLst>
          </p:cNvPr>
          <p:cNvSpPr/>
          <p:nvPr/>
        </p:nvSpPr>
        <p:spPr>
          <a:xfrm>
            <a:off x="3827567" y="3736004"/>
            <a:ext cx="718083" cy="289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배우기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262521F-4BD1-4D09-849E-754E04CBAD38}"/>
              </a:ext>
            </a:extLst>
          </p:cNvPr>
          <p:cNvSpPr/>
          <p:nvPr/>
        </p:nvSpPr>
        <p:spPr>
          <a:xfrm>
            <a:off x="4652010" y="3736004"/>
            <a:ext cx="718083" cy="289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슬롯 등록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CEE47EE-5141-4FF9-A995-013E517DEF2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155888" y="4025071"/>
            <a:ext cx="3030721" cy="1350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CEE6732-E61B-4FFC-83D3-C6A1507A6837}"/>
              </a:ext>
            </a:extLst>
          </p:cNvPr>
          <p:cNvCxnSpPr>
            <a:cxnSpLocks/>
          </p:cNvCxnSpPr>
          <p:nvPr/>
        </p:nvCxnSpPr>
        <p:spPr>
          <a:xfrm>
            <a:off x="5181031" y="3921770"/>
            <a:ext cx="781391" cy="1381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CB9A89-9946-4EAD-85B9-E3F39A6B206F}"/>
              </a:ext>
            </a:extLst>
          </p:cNvPr>
          <p:cNvSpPr txBox="1"/>
          <p:nvPr/>
        </p:nvSpPr>
        <p:spPr>
          <a:xfrm>
            <a:off x="5918431" y="5412405"/>
            <a:ext cx="5173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슬롯 등록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스킬 레벨이 최소 </a:t>
            </a:r>
            <a:r>
              <a:rPr lang="en-US" altLang="ko-KR" sz="1100" dirty="0"/>
              <a:t>1</a:t>
            </a:r>
            <a:r>
              <a:rPr lang="ko-KR" altLang="en-US" sz="1100" dirty="0"/>
              <a:t>인 액티브 스킬들만 출력되는 </a:t>
            </a:r>
            <a:r>
              <a:rPr lang="en-US" altLang="ko-KR" sz="1100" dirty="0" err="1"/>
              <a:t>ui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슬롯 등록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976482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배우기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팝업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5FF46E7-1553-4AF1-AB19-248AC6BB86E5}"/>
              </a:ext>
            </a:extLst>
          </p:cNvPr>
          <p:cNvSpPr/>
          <p:nvPr/>
        </p:nvSpPr>
        <p:spPr>
          <a:xfrm>
            <a:off x="2713702" y="153088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7CC5A9F-0A99-4795-9C0C-B10482B198FC}"/>
              </a:ext>
            </a:extLst>
          </p:cNvPr>
          <p:cNvSpPr/>
          <p:nvPr/>
        </p:nvSpPr>
        <p:spPr>
          <a:xfrm>
            <a:off x="2713702" y="1994917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0AA7B2C-1E09-4631-BAA9-79B3B8CCA09D}"/>
              </a:ext>
            </a:extLst>
          </p:cNvPr>
          <p:cNvSpPr/>
          <p:nvPr/>
        </p:nvSpPr>
        <p:spPr>
          <a:xfrm>
            <a:off x="2713701" y="245895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E67997-0C04-4D8D-821E-81DA080689E7}"/>
              </a:ext>
            </a:extLst>
          </p:cNvPr>
          <p:cNvCxnSpPr/>
          <p:nvPr/>
        </p:nvCxnSpPr>
        <p:spPr>
          <a:xfrm>
            <a:off x="3085360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96A0DA-0D97-4E6F-91ED-3B47114EF430}"/>
              </a:ext>
            </a:extLst>
          </p:cNvPr>
          <p:cNvCxnSpPr/>
          <p:nvPr/>
        </p:nvCxnSpPr>
        <p:spPr>
          <a:xfrm>
            <a:off x="6548281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AA0953-CCCB-4044-9306-B85C4291D556}"/>
              </a:ext>
            </a:extLst>
          </p:cNvPr>
          <p:cNvCxnSpPr>
            <a:cxnSpLocks/>
          </p:cNvCxnSpPr>
          <p:nvPr/>
        </p:nvCxnSpPr>
        <p:spPr>
          <a:xfrm>
            <a:off x="3601550" y="1710812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45C9CD9-CBD2-45E2-9ECE-EC0286CE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17" y="1561469"/>
            <a:ext cx="324467" cy="32927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EBF1685-BAB9-453F-8A5A-0FE3036F9B09}"/>
              </a:ext>
            </a:extLst>
          </p:cNvPr>
          <p:cNvCxnSpPr>
            <a:cxnSpLocks/>
          </p:cNvCxnSpPr>
          <p:nvPr/>
        </p:nvCxnSpPr>
        <p:spPr>
          <a:xfrm>
            <a:off x="4698831" y="176980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32A5DF2-C2D8-465F-AAB2-5FA92F02F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598" y="1566276"/>
            <a:ext cx="324467" cy="324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45972A-300F-4485-97A6-D0736439A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355" y="2310902"/>
            <a:ext cx="332950" cy="3279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C1CA69-10F6-440B-A8AE-12704A9CD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478" y="3097067"/>
            <a:ext cx="328705" cy="3204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1C428E-DDB8-4EFE-A1EA-B69EB63F5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2355" y="3975219"/>
            <a:ext cx="324468" cy="3204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3D22F77-6EC3-4C12-A0AC-C39FD1639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9317" y="2310902"/>
            <a:ext cx="333701" cy="3216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3A7E59F-794E-4B57-AF3B-1D7DC79CE2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9317" y="3095063"/>
            <a:ext cx="324466" cy="32446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50F955C-1F94-4D3C-BFFE-D4B5C31332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9316" y="3982826"/>
            <a:ext cx="324467" cy="312852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E283B9-3FE7-407F-966E-BAC09D72F034}"/>
              </a:ext>
            </a:extLst>
          </p:cNvPr>
          <p:cNvCxnSpPr>
            <a:cxnSpLocks/>
          </p:cNvCxnSpPr>
          <p:nvPr/>
        </p:nvCxnSpPr>
        <p:spPr>
          <a:xfrm>
            <a:off x="7164464" y="172228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0A0C2BD-0BB0-4CA7-BA67-E319D13F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31" y="1572943"/>
            <a:ext cx="324467" cy="329274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5DE9B6B-4190-4A03-B611-D717B7AC97FD}"/>
              </a:ext>
            </a:extLst>
          </p:cNvPr>
          <p:cNvCxnSpPr>
            <a:cxnSpLocks/>
          </p:cNvCxnSpPr>
          <p:nvPr/>
        </p:nvCxnSpPr>
        <p:spPr>
          <a:xfrm>
            <a:off x="8261745" y="1781280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C0875E5D-06DB-4861-BF0E-884535921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512" y="1577750"/>
            <a:ext cx="324467" cy="32446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3298741-3402-451B-9BBD-54E73D3B5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269" y="2322376"/>
            <a:ext cx="332950" cy="32798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8393EAC-E705-4A65-9F4B-71D46F621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392" y="3108541"/>
            <a:ext cx="328705" cy="3204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05C2A70-BF7A-483A-93EA-89CB21CCA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269" y="3986693"/>
            <a:ext cx="324468" cy="32045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32921B7-6CE5-4A9C-8395-13D1CA9C2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2231" y="2322376"/>
            <a:ext cx="333701" cy="32161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4C462E1-CCAB-4F0B-BA4E-40A651220E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2231" y="3106537"/>
            <a:ext cx="324466" cy="32446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6CC533A-DBAB-4EB7-BF31-8327D595AE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2230" y="3994300"/>
            <a:ext cx="324467" cy="31285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9D8C948-0296-483A-AC4F-1CFF58633992}"/>
              </a:ext>
            </a:extLst>
          </p:cNvPr>
          <p:cNvSpPr txBox="1"/>
          <p:nvPr/>
        </p:nvSpPr>
        <p:spPr>
          <a:xfrm>
            <a:off x="8680444" y="4326749"/>
            <a:ext cx="765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Sp</a:t>
            </a:r>
            <a:r>
              <a:rPr lang="en-US" altLang="ko-KR" sz="1200" dirty="0"/>
              <a:t> : 1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FD5317-1C3E-4CCD-BE6F-66344C2E9A61}"/>
              </a:ext>
            </a:extLst>
          </p:cNvPr>
          <p:cNvSpPr/>
          <p:nvPr/>
        </p:nvSpPr>
        <p:spPr>
          <a:xfrm>
            <a:off x="3601550" y="1781280"/>
            <a:ext cx="1949442" cy="2354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5E29E-EA3F-4828-957D-7FD0FEDA825C}"/>
              </a:ext>
            </a:extLst>
          </p:cNvPr>
          <p:cNvSpPr txBox="1"/>
          <p:nvPr/>
        </p:nvSpPr>
        <p:spPr>
          <a:xfrm>
            <a:off x="3893550" y="1833023"/>
            <a:ext cx="1386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투구 부수기</a:t>
            </a:r>
            <a:r>
              <a:rPr lang="en-US" altLang="ko-KR" sz="1050" dirty="0"/>
              <a:t>(</a:t>
            </a:r>
            <a:r>
              <a:rPr lang="ko-KR" altLang="en-US" sz="1050" dirty="0"/>
              <a:t>액티브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ECD1B2-455E-48DF-86EF-709D5856D14D}"/>
              </a:ext>
            </a:extLst>
          </p:cNvPr>
          <p:cNvCxnSpPr>
            <a:cxnSpLocks/>
          </p:cNvCxnSpPr>
          <p:nvPr/>
        </p:nvCxnSpPr>
        <p:spPr>
          <a:xfrm>
            <a:off x="3837803" y="2100822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CEDEE5C-C82A-4252-B9FF-534F4246A980}"/>
              </a:ext>
            </a:extLst>
          </p:cNvPr>
          <p:cNvSpPr txBox="1"/>
          <p:nvPr/>
        </p:nvSpPr>
        <p:spPr>
          <a:xfrm>
            <a:off x="3720599" y="2240435"/>
            <a:ext cx="1612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스킬에 대한 설명이 나열됩니다</a:t>
            </a:r>
            <a:r>
              <a:rPr lang="en-US" altLang="ko-KR" sz="600" dirty="0"/>
              <a:t>.</a:t>
            </a:r>
          </a:p>
          <a:p>
            <a:r>
              <a:rPr lang="ko-KR" altLang="en-US" sz="600" dirty="0"/>
              <a:t>예를 들면 이렇게</a:t>
            </a:r>
            <a:r>
              <a:rPr lang="en-US" altLang="ko-KR" sz="600" dirty="0"/>
              <a:t>[</a:t>
            </a:r>
            <a:r>
              <a:rPr lang="ko-KR" altLang="en-US" sz="600" dirty="0"/>
              <a:t>으로 나옵니다</a:t>
            </a:r>
            <a:r>
              <a:rPr lang="en-US" altLang="ko-KR" sz="600" dirty="0"/>
              <a:t>. </a:t>
            </a:r>
          </a:p>
          <a:p>
            <a:r>
              <a:rPr lang="ko-KR" altLang="en-US" sz="600" dirty="0"/>
              <a:t>상대의 투구를 부수며 </a:t>
            </a:r>
            <a:r>
              <a:rPr lang="en-US" altLang="ko-KR" sz="600" dirty="0">
                <a:solidFill>
                  <a:srgbClr val="FF0000"/>
                </a:solidFill>
              </a:rPr>
              <a:t>1062</a:t>
            </a:r>
            <a:r>
              <a:rPr lang="ko-KR" altLang="en-US" sz="600" dirty="0"/>
              <a:t>의 데미지를 입힙니다</a:t>
            </a:r>
            <a:r>
              <a:rPr lang="en-US" altLang="ko-KR" sz="600" dirty="0"/>
              <a:t>. </a:t>
            </a:r>
            <a:r>
              <a:rPr lang="ko-KR" altLang="en-US" sz="600" dirty="0"/>
              <a:t>또한 대상의</a:t>
            </a:r>
            <a:r>
              <a:rPr lang="ko-KR" altLang="en-US" sz="600" dirty="0">
                <a:solidFill>
                  <a:srgbClr val="FF0000"/>
                </a:solidFill>
              </a:rPr>
              <a:t> 방어력을 </a:t>
            </a:r>
            <a:r>
              <a:rPr lang="en-US" altLang="ko-KR" sz="600" dirty="0">
                <a:solidFill>
                  <a:srgbClr val="FF0000"/>
                </a:solidFill>
              </a:rPr>
              <a:t>3% </a:t>
            </a:r>
            <a:r>
              <a:rPr lang="ko-KR" altLang="en-US" sz="600" dirty="0">
                <a:solidFill>
                  <a:srgbClr val="FF0000"/>
                </a:solidFill>
              </a:rPr>
              <a:t>감소</a:t>
            </a:r>
            <a:r>
              <a:rPr lang="ko-KR" altLang="en-US" sz="600" dirty="0"/>
              <a:t>시킵니다</a:t>
            </a:r>
            <a:r>
              <a:rPr lang="en-US" altLang="ko-KR" sz="600" dirty="0"/>
              <a:t>.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5B23FD5-2981-4A3E-83EE-54CD8B4FFCED}"/>
              </a:ext>
            </a:extLst>
          </p:cNvPr>
          <p:cNvCxnSpPr>
            <a:cxnSpLocks/>
          </p:cNvCxnSpPr>
          <p:nvPr/>
        </p:nvCxnSpPr>
        <p:spPr>
          <a:xfrm>
            <a:off x="3773018" y="3168605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E35E6F-1C97-43E5-AB43-17BF155AAF58}"/>
              </a:ext>
            </a:extLst>
          </p:cNvPr>
          <p:cNvSpPr txBox="1"/>
          <p:nvPr/>
        </p:nvSpPr>
        <p:spPr>
          <a:xfrm>
            <a:off x="3770116" y="3260990"/>
            <a:ext cx="16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현재 </a:t>
            </a:r>
            <a:r>
              <a:rPr lang="en-US" altLang="ko-KR" sz="600" dirty="0"/>
              <a:t>Lv.1</a:t>
            </a:r>
          </a:p>
          <a:p>
            <a:r>
              <a:rPr lang="ko-KR" altLang="en-US" sz="600" dirty="0"/>
              <a:t>다음 </a:t>
            </a:r>
            <a:r>
              <a:rPr lang="en-US" altLang="ko-KR" sz="600" dirty="0"/>
              <a:t>Lv.2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81E77F3-6352-47D8-ADA8-147E9E3D56AB}"/>
              </a:ext>
            </a:extLst>
          </p:cNvPr>
          <p:cNvCxnSpPr>
            <a:cxnSpLocks/>
          </p:cNvCxnSpPr>
          <p:nvPr/>
        </p:nvCxnSpPr>
        <p:spPr>
          <a:xfrm>
            <a:off x="3784802" y="3611057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EEAF671-576B-4A4D-BA48-6BB0E8CB89EF}"/>
              </a:ext>
            </a:extLst>
          </p:cNvPr>
          <p:cNvSpPr/>
          <p:nvPr/>
        </p:nvSpPr>
        <p:spPr>
          <a:xfrm>
            <a:off x="4256381" y="3736004"/>
            <a:ext cx="718083" cy="289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배우기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3D004C3-BE79-4286-AD92-E44EC826835B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Sp</a:t>
            </a:r>
            <a:r>
              <a:rPr lang="en-US" altLang="ko-KR" dirty="0"/>
              <a:t> 1</a:t>
            </a:r>
            <a:r>
              <a:rPr lang="ko-KR" altLang="en-US" dirty="0"/>
              <a:t>을 소모하여 스킬을 </a:t>
            </a:r>
            <a:r>
              <a:rPr lang="ko-KR" altLang="en-US" dirty="0" err="1"/>
              <a:t>배우시겠습니까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6837E7C-30B7-4C5C-A596-D53CDBEA766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D1FBCF2-1F26-44AE-ADF3-5E95F4F9D36E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5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V.1.0.5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스킬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5915A-7C05-4FC8-B7CE-9ECC0ECCA3A0}"/>
              </a:ext>
            </a:extLst>
          </p:cNvPr>
          <p:cNvSpPr txBox="1"/>
          <p:nvPr/>
        </p:nvSpPr>
        <p:spPr>
          <a:xfrm>
            <a:off x="666925" y="254348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V.1.0.6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조합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25D84-471A-450B-8568-B23F05CF9937}"/>
              </a:ext>
            </a:extLst>
          </p:cNvPr>
          <p:cNvSpPr txBox="1"/>
          <p:nvPr/>
        </p:nvSpPr>
        <p:spPr>
          <a:xfrm>
            <a:off x="666925" y="396284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V.1.0.7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전투</a:t>
            </a:r>
            <a:r>
              <a:rPr lang="en-US" altLang="ko-KR" dirty="0"/>
              <a:t>UI, </a:t>
            </a:r>
            <a:r>
              <a:rPr lang="ko-KR" altLang="en-US" dirty="0"/>
              <a:t>스킬</a:t>
            </a:r>
            <a:r>
              <a:rPr lang="en-US" altLang="ko-KR" dirty="0"/>
              <a:t>UI </a:t>
            </a:r>
            <a:r>
              <a:rPr lang="ko-KR" altLang="en-US" dirty="0"/>
              <a:t>슬롯 등록 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2021.08.09-2021.08.10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ACFCD-6F72-4375-8A19-E6E0E8CBA95F}"/>
              </a:ext>
            </a:extLst>
          </p:cNvPr>
          <p:cNvSpPr txBox="1"/>
          <p:nvPr/>
        </p:nvSpPr>
        <p:spPr>
          <a:xfrm>
            <a:off x="666925" y="527579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전투 시스템 변경</a:t>
            </a:r>
            <a:r>
              <a:rPr lang="en-US" altLang="ko-KR" dirty="0"/>
              <a:t>(</a:t>
            </a:r>
            <a:r>
              <a:rPr lang="ko-KR" altLang="en-US" dirty="0"/>
              <a:t>조합 시스템 추가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2021.012.25</a:t>
            </a:r>
          </a:p>
        </p:txBody>
      </p:sp>
    </p:spTree>
    <p:extLst>
      <p:ext uri="{BB962C8B-B14F-4D97-AF65-F5344CB8AC3E}">
        <p14:creationId xmlns:p14="http://schemas.microsoft.com/office/powerpoint/2010/main" val="3150484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슬롯 등록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2A5DF2-C2D8-465F-AAB2-5FA92F02F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676" y="1660665"/>
            <a:ext cx="324467" cy="324467"/>
          </a:xfrm>
          <a:prstGeom prst="rect">
            <a:avLst/>
          </a:prstGeom>
        </p:spPr>
      </p:pic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8559232-2478-4CF7-8896-159BD4878624}"/>
              </a:ext>
            </a:extLst>
          </p:cNvPr>
          <p:cNvCxnSpPr>
            <a:cxnSpLocks/>
          </p:cNvCxnSpPr>
          <p:nvPr/>
        </p:nvCxnSpPr>
        <p:spPr>
          <a:xfrm flipV="1">
            <a:off x="4066822" y="1617943"/>
            <a:ext cx="169478" cy="73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2A85B4E-BACD-4AFE-8234-620B07279BD4}"/>
              </a:ext>
            </a:extLst>
          </p:cNvPr>
          <p:cNvCxnSpPr>
            <a:cxnSpLocks/>
          </p:cNvCxnSpPr>
          <p:nvPr/>
        </p:nvCxnSpPr>
        <p:spPr>
          <a:xfrm>
            <a:off x="4223990" y="1603495"/>
            <a:ext cx="0" cy="147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C28F8BA-2B9F-466B-9247-BDABDBDFAB53}"/>
              </a:ext>
            </a:extLst>
          </p:cNvPr>
          <p:cNvCxnSpPr>
            <a:cxnSpLocks/>
          </p:cNvCxnSpPr>
          <p:nvPr/>
        </p:nvCxnSpPr>
        <p:spPr>
          <a:xfrm flipV="1">
            <a:off x="4013267" y="2022472"/>
            <a:ext cx="178427" cy="28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29EB3DE-B3E3-49B2-8C71-281D8A3D6314}"/>
              </a:ext>
            </a:extLst>
          </p:cNvPr>
          <p:cNvCxnSpPr>
            <a:cxnSpLocks/>
          </p:cNvCxnSpPr>
          <p:nvPr/>
        </p:nvCxnSpPr>
        <p:spPr>
          <a:xfrm>
            <a:off x="4191694" y="1911465"/>
            <a:ext cx="0" cy="147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1B4F91F-58E9-4ECB-ADAC-7CC6660E71E6}"/>
              </a:ext>
            </a:extLst>
          </p:cNvPr>
          <p:cNvCxnSpPr>
            <a:cxnSpLocks/>
          </p:cNvCxnSpPr>
          <p:nvPr/>
        </p:nvCxnSpPr>
        <p:spPr>
          <a:xfrm>
            <a:off x="3760569" y="1593652"/>
            <a:ext cx="1212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44B0E45-8CF7-4F2B-B982-DA69A1FB4F25}"/>
              </a:ext>
            </a:extLst>
          </p:cNvPr>
          <p:cNvCxnSpPr>
            <a:cxnSpLocks/>
          </p:cNvCxnSpPr>
          <p:nvPr/>
        </p:nvCxnSpPr>
        <p:spPr>
          <a:xfrm>
            <a:off x="3764815" y="1582191"/>
            <a:ext cx="0" cy="147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0257FA4-37ED-4EC9-8161-0059537457B3}"/>
              </a:ext>
            </a:extLst>
          </p:cNvPr>
          <p:cNvCxnSpPr>
            <a:cxnSpLocks/>
          </p:cNvCxnSpPr>
          <p:nvPr/>
        </p:nvCxnSpPr>
        <p:spPr>
          <a:xfrm>
            <a:off x="3748050" y="2060797"/>
            <a:ext cx="1612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F6833EF-7745-4BBD-AF50-54BC9DED3CC0}"/>
              </a:ext>
            </a:extLst>
          </p:cNvPr>
          <p:cNvCxnSpPr>
            <a:cxnSpLocks/>
          </p:cNvCxnSpPr>
          <p:nvPr/>
        </p:nvCxnSpPr>
        <p:spPr>
          <a:xfrm>
            <a:off x="3772061" y="1911465"/>
            <a:ext cx="0" cy="147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917036-BE1C-494D-AEFB-CCF8D7840310}"/>
              </a:ext>
            </a:extLst>
          </p:cNvPr>
          <p:cNvSpPr/>
          <p:nvPr/>
        </p:nvSpPr>
        <p:spPr>
          <a:xfrm>
            <a:off x="3020470" y="2985937"/>
            <a:ext cx="690224" cy="595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E78B94D-3F93-485B-9767-C22DF4FDC21C}"/>
              </a:ext>
            </a:extLst>
          </p:cNvPr>
          <p:cNvSpPr/>
          <p:nvPr/>
        </p:nvSpPr>
        <p:spPr>
          <a:xfrm>
            <a:off x="4483510" y="2985936"/>
            <a:ext cx="690224" cy="595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78541-8F4D-476B-A470-1E2FCCCB4D46}"/>
              </a:ext>
            </a:extLst>
          </p:cNvPr>
          <p:cNvSpPr txBox="1"/>
          <p:nvPr/>
        </p:nvSpPr>
        <p:spPr>
          <a:xfrm>
            <a:off x="3167953" y="2642032"/>
            <a:ext cx="39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A9B469-8806-4D8B-830D-8BDDDD93FE26}"/>
              </a:ext>
            </a:extLst>
          </p:cNvPr>
          <p:cNvSpPr txBox="1"/>
          <p:nvPr/>
        </p:nvSpPr>
        <p:spPr>
          <a:xfrm>
            <a:off x="4630993" y="2667457"/>
            <a:ext cx="39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C96DC77-FF70-4818-A0B5-0702DEB12F83}"/>
              </a:ext>
            </a:extLst>
          </p:cNvPr>
          <p:cNvCxnSpPr>
            <a:cxnSpLocks/>
          </p:cNvCxnSpPr>
          <p:nvPr/>
        </p:nvCxnSpPr>
        <p:spPr>
          <a:xfrm flipH="1">
            <a:off x="1179871" y="2852123"/>
            <a:ext cx="2062845" cy="576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1809506-08E7-4CA8-B804-9EE9D904EAF3}"/>
              </a:ext>
            </a:extLst>
          </p:cNvPr>
          <p:cNvSpPr txBox="1"/>
          <p:nvPr/>
        </p:nvSpPr>
        <p:spPr>
          <a:xfrm>
            <a:off x="672825" y="3508286"/>
            <a:ext cx="1234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단축키</a:t>
            </a:r>
            <a:r>
              <a:rPr lang="en-US" altLang="ko-KR" sz="1100" dirty="0"/>
              <a:t> </a:t>
            </a:r>
            <a:r>
              <a:rPr lang="ko-KR" altLang="en-US" sz="1100" dirty="0"/>
              <a:t>종류</a:t>
            </a:r>
            <a:endParaRPr lang="en-US" altLang="ko-KR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2F606AF-CCF0-4539-BC64-3E0421DB30ED}"/>
              </a:ext>
            </a:extLst>
          </p:cNvPr>
          <p:cNvCxnSpPr>
            <a:cxnSpLocks/>
          </p:cNvCxnSpPr>
          <p:nvPr/>
        </p:nvCxnSpPr>
        <p:spPr>
          <a:xfrm flipV="1">
            <a:off x="3949944" y="843470"/>
            <a:ext cx="1501060" cy="933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94640F1-A558-4955-BD5E-E0A6BA7AD548}"/>
              </a:ext>
            </a:extLst>
          </p:cNvPr>
          <p:cNvSpPr txBox="1"/>
          <p:nvPr/>
        </p:nvSpPr>
        <p:spPr>
          <a:xfrm>
            <a:off x="5451005" y="538369"/>
            <a:ext cx="1209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선택중인 스킬</a:t>
            </a:r>
            <a:endParaRPr lang="en-US" altLang="ko-KR" sz="11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E6355EAA-D63D-4CAA-824E-074E04302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468" y="2978648"/>
            <a:ext cx="690224" cy="607635"/>
          </a:xfrm>
          <a:prstGeom prst="rect">
            <a:avLst/>
          </a:prstGeom>
        </p:spPr>
      </p:pic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6EFA613-4E64-491A-A6C0-5A5A0F83909D}"/>
              </a:ext>
            </a:extLst>
          </p:cNvPr>
          <p:cNvCxnSpPr>
            <a:cxnSpLocks/>
          </p:cNvCxnSpPr>
          <p:nvPr/>
        </p:nvCxnSpPr>
        <p:spPr>
          <a:xfrm flipH="1">
            <a:off x="1527878" y="3403481"/>
            <a:ext cx="1751195" cy="1513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F13FF09-0CEF-4C02-84E1-544C2B2B3FF1}"/>
              </a:ext>
            </a:extLst>
          </p:cNvPr>
          <p:cNvSpPr txBox="1"/>
          <p:nvPr/>
        </p:nvSpPr>
        <p:spPr>
          <a:xfrm>
            <a:off x="1327354" y="4980271"/>
            <a:ext cx="1840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● </a:t>
            </a:r>
            <a:r>
              <a:rPr lang="ko-KR" altLang="en-US" sz="1100"/>
              <a:t>단축키로 등록된 스킬</a:t>
            </a:r>
            <a:endParaRPr lang="en-US" altLang="ko-KR" sz="11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248D3DDB-8F3E-4B56-AEF1-7C2B6C5F2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658" y="2985935"/>
            <a:ext cx="699076" cy="592888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8C693592-48B8-4CFA-822A-5AEAD84EF67F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단축키를 누르면 해당 단축키로 등록 됨</a:t>
            </a:r>
            <a:r>
              <a:rPr lang="en-US" altLang="ko-KR" dirty="0"/>
              <a:t>(EX. A</a:t>
            </a:r>
            <a:r>
              <a:rPr lang="ko-KR" altLang="en-US" dirty="0"/>
              <a:t>키를 </a:t>
            </a:r>
            <a:r>
              <a:rPr lang="ko-KR" altLang="en-US" dirty="0" err="1"/>
              <a:t>누를시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로 저장됨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이미 등록되어 있는 단축키도 덮어쓰기 가능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1144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조합 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E01C8C-B70B-4A21-9515-F8D602BF3963}"/>
              </a:ext>
            </a:extLst>
          </p:cNvPr>
          <p:cNvSpPr txBox="1"/>
          <p:nvPr/>
        </p:nvSpPr>
        <p:spPr>
          <a:xfrm>
            <a:off x="3486519" y="1852021"/>
            <a:ext cx="136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조합하기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1D0994-DCF6-40E4-88DD-AFC2D7424CA8}"/>
              </a:ext>
            </a:extLst>
          </p:cNvPr>
          <p:cNvSpPr txBox="1"/>
          <p:nvPr/>
        </p:nvSpPr>
        <p:spPr>
          <a:xfrm>
            <a:off x="3650226" y="2817510"/>
            <a:ext cx="94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5C73F5-5052-4A51-A4A2-A2098431E26C}"/>
              </a:ext>
            </a:extLst>
          </p:cNvPr>
          <p:cNvSpPr txBox="1"/>
          <p:nvPr/>
        </p:nvSpPr>
        <p:spPr>
          <a:xfrm>
            <a:off x="3749040" y="3626732"/>
            <a:ext cx="74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도감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7D2FF6-7D3F-41FB-9805-683CC9729687}"/>
              </a:ext>
            </a:extLst>
          </p:cNvPr>
          <p:cNvSpPr txBox="1"/>
          <p:nvPr/>
        </p:nvSpPr>
        <p:spPr>
          <a:xfrm>
            <a:off x="1129609" y="5599333"/>
            <a:ext cx="8645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조합하기로 들어오면 총 </a:t>
            </a:r>
            <a:r>
              <a:rPr lang="en-US" altLang="ko-KR" dirty="0"/>
              <a:t>3</a:t>
            </a:r>
            <a:r>
              <a:rPr lang="ko-KR" altLang="en-US" dirty="0"/>
              <a:t>가지 기능 사용 가능</a:t>
            </a:r>
            <a:r>
              <a:rPr lang="en-US" altLang="ko-KR" dirty="0"/>
              <a:t>(</a:t>
            </a:r>
            <a:r>
              <a:rPr lang="ko-KR" altLang="en-US" dirty="0"/>
              <a:t>조합하기</a:t>
            </a:r>
            <a:r>
              <a:rPr lang="en-US" altLang="ko-KR" dirty="0"/>
              <a:t>, </a:t>
            </a:r>
            <a:r>
              <a:rPr lang="ko-KR" altLang="en-US" dirty="0"/>
              <a:t>레시피</a:t>
            </a:r>
            <a:r>
              <a:rPr lang="en-US" altLang="ko-KR" dirty="0"/>
              <a:t>, </a:t>
            </a:r>
            <a:r>
              <a:rPr lang="ko-KR" altLang="en-US" dirty="0"/>
              <a:t>도감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버튼 클릭으로 해당 기능 사용 가능</a:t>
            </a:r>
          </a:p>
        </p:txBody>
      </p:sp>
    </p:spTree>
    <p:extLst>
      <p:ext uri="{BB962C8B-B14F-4D97-AF65-F5344CB8AC3E}">
        <p14:creationId xmlns:p14="http://schemas.microsoft.com/office/powerpoint/2010/main" val="2698947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조합 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BDADC2-97D3-48C3-B195-99384CFBA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632" y="2176862"/>
            <a:ext cx="2557479" cy="261325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D5B50FA-F200-4128-9BDB-54AA8653B4EA}"/>
              </a:ext>
            </a:extLst>
          </p:cNvPr>
          <p:cNvSpPr/>
          <p:nvPr/>
        </p:nvSpPr>
        <p:spPr>
          <a:xfrm>
            <a:off x="2637012" y="1581027"/>
            <a:ext cx="3392129" cy="454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조합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79E304C-E119-4C07-AE70-AC329E9AD952}"/>
              </a:ext>
            </a:extLst>
          </p:cNvPr>
          <p:cNvSpPr/>
          <p:nvPr/>
        </p:nvSpPr>
        <p:spPr>
          <a:xfrm>
            <a:off x="2637011" y="2353756"/>
            <a:ext cx="3392129" cy="454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도감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1F5B603-9D6F-48BF-818C-3281936361FE}"/>
              </a:ext>
            </a:extLst>
          </p:cNvPr>
          <p:cNvSpPr/>
          <p:nvPr/>
        </p:nvSpPr>
        <p:spPr>
          <a:xfrm>
            <a:off x="2637011" y="3117684"/>
            <a:ext cx="3392129" cy="454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가방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314EE7E-61F0-49C2-87B1-190E394AC335}"/>
              </a:ext>
            </a:extLst>
          </p:cNvPr>
          <p:cNvSpPr/>
          <p:nvPr/>
        </p:nvSpPr>
        <p:spPr>
          <a:xfrm>
            <a:off x="2637010" y="3891426"/>
            <a:ext cx="3392129" cy="454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7" name="구름 6">
            <a:extLst>
              <a:ext uri="{FF2B5EF4-FFF2-40B4-BE49-F238E27FC236}">
                <a16:creationId xmlns:a16="http://schemas.microsoft.com/office/drawing/2014/main" id="{98A0F570-214E-4696-B288-3C8389EA035A}"/>
              </a:ext>
            </a:extLst>
          </p:cNvPr>
          <p:cNvSpPr/>
          <p:nvPr/>
        </p:nvSpPr>
        <p:spPr>
          <a:xfrm>
            <a:off x="7173616" y="1312362"/>
            <a:ext cx="1602231" cy="84225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일정이 </a:t>
            </a:r>
            <a:r>
              <a:rPr lang="ko-KR" altLang="en-US" sz="1200" dirty="0" err="1">
                <a:solidFill>
                  <a:schemeClr val="tx1"/>
                </a:solidFill>
              </a:rPr>
              <a:t>뭐야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105C7E-706F-47D3-9021-AAC1A9157D2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4917458" y="689382"/>
            <a:ext cx="1111681" cy="1120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8F0B17-45E9-40CE-B20C-D45370A19029}"/>
              </a:ext>
            </a:extLst>
          </p:cNvPr>
          <p:cNvSpPr txBox="1"/>
          <p:nvPr/>
        </p:nvSpPr>
        <p:spPr>
          <a:xfrm>
            <a:off x="6029139" y="558577"/>
            <a:ext cx="1581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조합 창으로 이동</a:t>
            </a:r>
            <a:endParaRPr lang="en-US" altLang="ko-KR" sz="11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EE5B290-A76A-481F-A458-90230CCA9368}"/>
              </a:ext>
            </a:extLst>
          </p:cNvPr>
          <p:cNvCxnSpPr>
            <a:cxnSpLocks/>
          </p:cNvCxnSpPr>
          <p:nvPr/>
        </p:nvCxnSpPr>
        <p:spPr>
          <a:xfrm flipH="1" flipV="1">
            <a:off x="1717519" y="2220280"/>
            <a:ext cx="1341903" cy="37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C363BB-942B-40CF-86E9-F074AEE69C06}"/>
              </a:ext>
            </a:extLst>
          </p:cNvPr>
          <p:cNvSpPr txBox="1"/>
          <p:nvPr/>
        </p:nvSpPr>
        <p:spPr>
          <a:xfrm>
            <a:off x="749726" y="1929137"/>
            <a:ext cx="1581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도감 창으로 이동</a:t>
            </a:r>
            <a:endParaRPr lang="en-US" altLang="ko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73DA265-9D69-4B1F-994E-CEBC4407242D}"/>
              </a:ext>
            </a:extLst>
          </p:cNvPr>
          <p:cNvCxnSpPr>
            <a:cxnSpLocks/>
          </p:cNvCxnSpPr>
          <p:nvPr/>
        </p:nvCxnSpPr>
        <p:spPr>
          <a:xfrm flipH="1" flipV="1">
            <a:off x="1740003" y="3169458"/>
            <a:ext cx="1402011" cy="16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15B3199-53F7-4A6A-A541-F8E98FE9EF16}"/>
              </a:ext>
            </a:extLst>
          </p:cNvPr>
          <p:cNvSpPr txBox="1"/>
          <p:nvPr/>
        </p:nvSpPr>
        <p:spPr>
          <a:xfrm>
            <a:off x="350086" y="3058490"/>
            <a:ext cx="1581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/>
              <a:t>인벤토리로 이동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C9760BB-2F07-4659-8DCC-5B29BFE3B613}"/>
              </a:ext>
            </a:extLst>
          </p:cNvPr>
          <p:cNvCxnSpPr>
            <a:cxnSpLocks/>
          </p:cNvCxnSpPr>
          <p:nvPr/>
        </p:nvCxnSpPr>
        <p:spPr>
          <a:xfrm flipH="1">
            <a:off x="1659803" y="4170678"/>
            <a:ext cx="1371958" cy="17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23B875-BEDD-41D3-9932-A18D77C9CD75}"/>
              </a:ext>
            </a:extLst>
          </p:cNvPr>
          <p:cNvSpPr txBox="1"/>
          <p:nvPr/>
        </p:nvSpPr>
        <p:spPr>
          <a:xfrm>
            <a:off x="158974" y="4057038"/>
            <a:ext cx="1581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● </a:t>
            </a:r>
            <a:r>
              <a:rPr lang="ko-KR" altLang="en-US" sz="1100"/>
              <a:t>메인 화면으로 이동</a:t>
            </a:r>
            <a:endParaRPr lang="en-US" altLang="ko-KR" sz="11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C7497AF-8ED4-4A11-A528-DDC3FF73FB6F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8408086" y="689382"/>
            <a:ext cx="1209844" cy="877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CBCFC8-3683-4E04-8B80-5B0A1DD6049A}"/>
              </a:ext>
            </a:extLst>
          </p:cNvPr>
          <p:cNvSpPr txBox="1"/>
          <p:nvPr/>
        </p:nvSpPr>
        <p:spPr>
          <a:xfrm>
            <a:off x="9617930" y="473938"/>
            <a:ext cx="15810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조합창</a:t>
            </a:r>
            <a:r>
              <a:rPr lang="ko-KR" altLang="en-US" sz="1100" dirty="0"/>
              <a:t> 캐릭터 대사 랜덤 출력</a:t>
            </a:r>
            <a:endParaRPr lang="en-US" altLang="ko-KR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45C6742-10E3-45FF-94E8-F952B6FDC002}"/>
              </a:ext>
            </a:extLst>
          </p:cNvPr>
          <p:cNvCxnSpPr>
            <a:cxnSpLocks/>
          </p:cNvCxnSpPr>
          <p:nvPr/>
        </p:nvCxnSpPr>
        <p:spPr>
          <a:xfrm flipV="1">
            <a:off x="8377306" y="3189295"/>
            <a:ext cx="1528445" cy="29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1E5968-0241-45F3-BA84-56D0C7F50F58}"/>
              </a:ext>
            </a:extLst>
          </p:cNvPr>
          <p:cNvSpPr txBox="1"/>
          <p:nvPr/>
        </p:nvSpPr>
        <p:spPr>
          <a:xfrm>
            <a:off x="9918350" y="3052600"/>
            <a:ext cx="1280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조합창</a:t>
            </a:r>
            <a:r>
              <a:rPr lang="ko-KR" altLang="en-US" sz="1100" dirty="0"/>
              <a:t> 캐릭터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449279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조합 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015859-09C7-4E9C-BE4C-5E8C92D23601}"/>
              </a:ext>
            </a:extLst>
          </p:cNvPr>
          <p:cNvSpPr/>
          <p:nvPr/>
        </p:nvSpPr>
        <p:spPr>
          <a:xfrm>
            <a:off x="2737193" y="1398148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6C118A-208A-4D45-B17D-DDAEBDE620E9}"/>
              </a:ext>
            </a:extLst>
          </p:cNvPr>
          <p:cNvSpPr/>
          <p:nvPr/>
        </p:nvSpPr>
        <p:spPr>
          <a:xfrm>
            <a:off x="4288831" y="1299210"/>
            <a:ext cx="784614" cy="27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DC4488-2488-48E7-A391-E047FBB33708}"/>
              </a:ext>
            </a:extLst>
          </p:cNvPr>
          <p:cNvSpPr/>
          <p:nvPr/>
        </p:nvSpPr>
        <p:spPr>
          <a:xfrm>
            <a:off x="3591723" y="1375901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1D4E89-3764-4DD0-9986-FFFA775B1140}"/>
              </a:ext>
            </a:extLst>
          </p:cNvPr>
          <p:cNvSpPr/>
          <p:nvPr/>
        </p:nvSpPr>
        <p:spPr>
          <a:xfrm>
            <a:off x="5278938" y="1348677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FC76BE-D89F-4543-876A-49C56E6FBA06}"/>
              </a:ext>
            </a:extLst>
          </p:cNvPr>
          <p:cNvCxnSpPr>
            <a:cxnSpLocks/>
          </p:cNvCxnSpPr>
          <p:nvPr/>
        </p:nvCxnSpPr>
        <p:spPr>
          <a:xfrm flipV="1">
            <a:off x="4937027" y="336263"/>
            <a:ext cx="1273026" cy="110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92D2C-F3CB-467A-A3A6-40E88323879E}"/>
              </a:ext>
            </a:extLst>
          </p:cNvPr>
          <p:cNvSpPr txBox="1"/>
          <p:nvPr/>
        </p:nvSpPr>
        <p:spPr>
          <a:xfrm>
            <a:off x="6210053" y="152363"/>
            <a:ext cx="3482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카테고리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이동 가능</a:t>
            </a:r>
            <a:r>
              <a:rPr lang="en-US" altLang="ko-KR" sz="1100" dirty="0"/>
              <a:t>(</a:t>
            </a:r>
            <a:r>
              <a:rPr lang="ko-KR" altLang="en-US" sz="1100" dirty="0"/>
              <a:t>자세한 설명은 </a:t>
            </a:r>
            <a:r>
              <a:rPr lang="en-US" altLang="ko-KR" sz="1100" dirty="0"/>
              <a:t>p33)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053AB9-4A4D-490E-BA50-D06C11E68448}"/>
              </a:ext>
            </a:extLst>
          </p:cNvPr>
          <p:cNvSpPr/>
          <p:nvPr/>
        </p:nvSpPr>
        <p:spPr>
          <a:xfrm>
            <a:off x="2745996" y="1688239"/>
            <a:ext cx="4005770" cy="288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0506D4-AED7-4F40-A38E-C85D7E823780}"/>
              </a:ext>
            </a:extLst>
          </p:cNvPr>
          <p:cNvSpPr/>
          <p:nvPr/>
        </p:nvSpPr>
        <p:spPr>
          <a:xfrm>
            <a:off x="2964372" y="1825306"/>
            <a:ext cx="3551412" cy="342163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초승달 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DA65D8E-6181-4D3D-93C3-5D340A050B13}"/>
              </a:ext>
            </a:extLst>
          </p:cNvPr>
          <p:cNvSpPr/>
          <p:nvPr/>
        </p:nvSpPr>
        <p:spPr>
          <a:xfrm>
            <a:off x="2964372" y="2285755"/>
            <a:ext cx="3551412" cy="34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은색 갑옷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8E1CAFD-E90F-463D-A4AE-D3C44B25707C}"/>
              </a:ext>
            </a:extLst>
          </p:cNvPr>
          <p:cNvSpPr/>
          <p:nvPr/>
        </p:nvSpPr>
        <p:spPr>
          <a:xfrm>
            <a:off x="2964372" y="2746204"/>
            <a:ext cx="3551412" cy="34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빅 </a:t>
            </a:r>
            <a:r>
              <a:rPr lang="ko-KR" altLang="en-US" dirty="0" err="1"/>
              <a:t>매그넘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AF5722B-72F0-4308-8C18-619F2D7BE634}"/>
              </a:ext>
            </a:extLst>
          </p:cNvPr>
          <p:cNvCxnSpPr>
            <a:cxnSpLocks/>
          </p:cNvCxnSpPr>
          <p:nvPr/>
        </p:nvCxnSpPr>
        <p:spPr>
          <a:xfrm flipH="1">
            <a:off x="1817001" y="3178033"/>
            <a:ext cx="1138209" cy="137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D488A0-9189-4BDA-BC49-46380E4DC8EC}"/>
              </a:ext>
            </a:extLst>
          </p:cNvPr>
          <p:cNvSpPr txBox="1"/>
          <p:nvPr/>
        </p:nvSpPr>
        <p:spPr>
          <a:xfrm>
            <a:off x="478338" y="3178033"/>
            <a:ext cx="154514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조합 목록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목록화로 나열됨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아이템은 아웃라인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951958-96BA-4A78-80EB-C890900503F6}"/>
              </a:ext>
            </a:extLst>
          </p:cNvPr>
          <p:cNvSpPr/>
          <p:nvPr/>
        </p:nvSpPr>
        <p:spPr>
          <a:xfrm>
            <a:off x="6915857" y="1688239"/>
            <a:ext cx="2311771" cy="288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C7CA6EB-4F12-4F52-B999-427C247BCB2F}"/>
              </a:ext>
            </a:extLst>
          </p:cNvPr>
          <p:cNvSpPr/>
          <p:nvPr/>
        </p:nvSpPr>
        <p:spPr>
          <a:xfrm>
            <a:off x="7451845" y="1825306"/>
            <a:ext cx="1239793" cy="18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초승달 가루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0640B25-3FEF-4EB1-BD3C-A83556A15ADB}"/>
              </a:ext>
            </a:extLst>
          </p:cNvPr>
          <p:cNvSpPr/>
          <p:nvPr/>
        </p:nvSpPr>
        <p:spPr>
          <a:xfrm>
            <a:off x="7051386" y="1760807"/>
            <a:ext cx="317612" cy="3126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4A2536F-22B4-4C4C-B113-F0360FF63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953" y="1793154"/>
            <a:ext cx="206478" cy="235241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0AEBD02-4547-4344-A631-4E0C93461378}"/>
              </a:ext>
            </a:extLst>
          </p:cNvPr>
          <p:cNvSpPr/>
          <p:nvPr/>
        </p:nvSpPr>
        <p:spPr>
          <a:xfrm>
            <a:off x="8774485" y="1825306"/>
            <a:ext cx="383977" cy="18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20</a:t>
            </a:r>
            <a:endParaRPr lang="ko-KR" altLang="en-US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E12F896-CD74-461C-B191-C121B9EEB941}"/>
              </a:ext>
            </a:extLst>
          </p:cNvPr>
          <p:cNvCxnSpPr>
            <a:cxnSpLocks/>
          </p:cNvCxnSpPr>
          <p:nvPr/>
        </p:nvCxnSpPr>
        <p:spPr>
          <a:xfrm flipV="1">
            <a:off x="9075479" y="2872986"/>
            <a:ext cx="737908" cy="295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8C20D51-9B7F-4DA5-8CD1-7F151D1F0371}"/>
              </a:ext>
            </a:extLst>
          </p:cNvPr>
          <p:cNvSpPr txBox="1"/>
          <p:nvPr/>
        </p:nvSpPr>
        <p:spPr>
          <a:xfrm>
            <a:off x="9813387" y="2677537"/>
            <a:ext cx="21319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필요 재료 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선택중인 조합 목록의 아이템에 필요한 재료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97AF97-E041-42EA-8650-81B55DE41882}"/>
              </a:ext>
            </a:extLst>
          </p:cNvPr>
          <p:cNvSpPr txBox="1"/>
          <p:nvPr/>
        </p:nvSpPr>
        <p:spPr>
          <a:xfrm>
            <a:off x="7210192" y="4207379"/>
            <a:ext cx="17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 연금 </a:t>
            </a:r>
            <a:r>
              <a:rPr lang="en-US" altLang="ko-KR" dirty="0"/>
              <a:t>Lv. 3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4CDBB23-AED0-4CD9-976C-E35059C9F9AF}"/>
              </a:ext>
            </a:extLst>
          </p:cNvPr>
          <p:cNvCxnSpPr>
            <a:cxnSpLocks/>
          </p:cNvCxnSpPr>
          <p:nvPr/>
        </p:nvCxnSpPr>
        <p:spPr>
          <a:xfrm>
            <a:off x="7204951" y="1924958"/>
            <a:ext cx="107176" cy="725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08CF98-0047-4CF4-A464-F8E3C95FF1AC}"/>
              </a:ext>
            </a:extLst>
          </p:cNvPr>
          <p:cNvSpPr txBox="1"/>
          <p:nvPr/>
        </p:nvSpPr>
        <p:spPr>
          <a:xfrm>
            <a:off x="7286982" y="2721047"/>
            <a:ext cx="13287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아이콘</a:t>
            </a:r>
            <a:endParaRPr lang="en-US" altLang="ko-KR" sz="1100" dirty="0"/>
          </a:p>
          <a:p>
            <a:r>
              <a:rPr lang="ko-KR" altLang="en-US" sz="800" dirty="0"/>
              <a:t>●</a:t>
            </a:r>
            <a:r>
              <a:rPr lang="ko-KR" altLang="en-US" sz="1100" dirty="0"/>
              <a:t> 재료 이름</a:t>
            </a:r>
            <a:endParaRPr lang="en-US" altLang="ko-KR" sz="1100" dirty="0"/>
          </a:p>
          <a:p>
            <a:r>
              <a:rPr lang="ko-KR" altLang="en-US" sz="800" dirty="0"/>
              <a:t>●</a:t>
            </a:r>
            <a:r>
              <a:rPr lang="en-US" altLang="ko-KR" sz="1100" dirty="0"/>
              <a:t> </a:t>
            </a:r>
            <a:r>
              <a:rPr lang="ko-KR" altLang="en-US" sz="1100" dirty="0"/>
              <a:t>필요 개수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D6F6C0B-38CC-4832-844D-826020421C82}"/>
              </a:ext>
            </a:extLst>
          </p:cNvPr>
          <p:cNvCxnSpPr>
            <a:cxnSpLocks/>
          </p:cNvCxnSpPr>
          <p:nvPr/>
        </p:nvCxnSpPr>
        <p:spPr>
          <a:xfrm flipH="1">
            <a:off x="7828444" y="1960171"/>
            <a:ext cx="54775" cy="69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852260-A9FC-4FCE-832B-6534626FCFEA}"/>
              </a:ext>
            </a:extLst>
          </p:cNvPr>
          <p:cNvCxnSpPr>
            <a:cxnSpLocks/>
          </p:cNvCxnSpPr>
          <p:nvPr/>
        </p:nvCxnSpPr>
        <p:spPr>
          <a:xfrm flipH="1">
            <a:off x="8229862" y="1944200"/>
            <a:ext cx="625868" cy="733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B26BC01-ADC2-4616-8DC9-0238740DBEF3}"/>
              </a:ext>
            </a:extLst>
          </p:cNvPr>
          <p:cNvCxnSpPr>
            <a:cxnSpLocks/>
          </p:cNvCxnSpPr>
          <p:nvPr/>
        </p:nvCxnSpPr>
        <p:spPr>
          <a:xfrm flipH="1">
            <a:off x="8229862" y="4530478"/>
            <a:ext cx="90351" cy="802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3FA3F3E-7316-41C7-A627-9DA3C71FFD27}"/>
              </a:ext>
            </a:extLst>
          </p:cNvPr>
          <p:cNvSpPr txBox="1"/>
          <p:nvPr/>
        </p:nvSpPr>
        <p:spPr>
          <a:xfrm>
            <a:off x="7951345" y="5304538"/>
            <a:ext cx="2832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해당 아이템 조합에 필요한 스킬 레벨</a:t>
            </a:r>
            <a:endParaRPr lang="en-US" altLang="ko-KR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C9995D-C60B-4749-A977-657CB88C13F7}"/>
              </a:ext>
            </a:extLst>
          </p:cNvPr>
          <p:cNvSpPr txBox="1"/>
          <p:nvPr/>
        </p:nvSpPr>
        <p:spPr>
          <a:xfrm>
            <a:off x="956127" y="5866844"/>
            <a:ext cx="864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장비 카테고리에 있는 초승달 검을 만들기 위해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필요 연금 레벨은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레벨이며 초승달 가루가 </a:t>
            </a: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rgbClr val="FF0000"/>
                </a:solidFill>
              </a:rPr>
              <a:t>개 필요하다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981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조합 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015859-09C7-4E9C-BE4C-5E8C92D23601}"/>
              </a:ext>
            </a:extLst>
          </p:cNvPr>
          <p:cNvSpPr/>
          <p:nvPr/>
        </p:nvSpPr>
        <p:spPr>
          <a:xfrm>
            <a:off x="672825" y="1834700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6C118A-208A-4D45-B17D-DDAEBDE620E9}"/>
              </a:ext>
            </a:extLst>
          </p:cNvPr>
          <p:cNvSpPr/>
          <p:nvPr/>
        </p:nvSpPr>
        <p:spPr>
          <a:xfrm>
            <a:off x="2224463" y="1735762"/>
            <a:ext cx="784614" cy="27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DC4488-2488-48E7-A391-E047FBB33708}"/>
              </a:ext>
            </a:extLst>
          </p:cNvPr>
          <p:cNvSpPr/>
          <p:nvPr/>
        </p:nvSpPr>
        <p:spPr>
          <a:xfrm>
            <a:off x="1527355" y="1812453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1D4E89-3764-4DD0-9986-FFFA775B1140}"/>
              </a:ext>
            </a:extLst>
          </p:cNvPr>
          <p:cNvSpPr/>
          <p:nvPr/>
        </p:nvSpPr>
        <p:spPr>
          <a:xfrm>
            <a:off x="3214570" y="1785229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7E9706-E933-44B4-94F6-A464A46A8E06}"/>
              </a:ext>
            </a:extLst>
          </p:cNvPr>
          <p:cNvSpPr/>
          <p:nvPr/>
        </p:nvSpPr>
        <p:spPr>
          <a:xfrm>
            <a:off x="2141466" y="1616423"/>
            <a:ext cx="95569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95232C9-5824-4AB1-AD9E-EE2FED15E07A}"/>
              </a:ext>
            </a:extLst>
          </p:cNvPr>
          <p:cNvCxnSpPr>
            <a:cxnSpLocks/>
          </p:cNvCxnSpPr>
          <p:nvPr/>
        </p:nvCxnSpPr>
        <p:spPr>
          <a:xfrm flipV="1">
            <a:off x="3009077" y="1022028"/>
            <a:ext cx="937591" cy="664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CB3F3E-250E-4F04-B77E-5CA716180BD2}"/>
              </a:ext>
            </a:extLst>
          </p:cNvPr>
          <p:cNvSpPr txBox="1"/>
          <p:nvPr/>
        </p:nvSpPr>
        <p:spPr>
          <a:xfrm>
            <a:off x="3946668" y="880100"/>
            <a:ext cx="1958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● </a:t>
            </a:r>
            <a:r>
              <a:rPr lang="ko-KR" altLang="en-US" sz="1100"/>
              <a:t>현재 선택 중인 카테고리</a:t>
            </a:r>
            <a:endParaRPr lang="en-US" altLang="ko-KR" sz="11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09E060C-3B1E-416D-A703-42E74535350D}"/>
              </a:ext>
            </a:extLst>
          </p:cNvPr>
          <p:cNvSpPr/>
          <p:nvPr/>
        </p:nvSpPr>
        <p:spPr>
          <a:xfrm>
            <a:off x="2076979" y="2501871"/>
            <a:ext cx="734877" cy="751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090B7A-E526-4C99-970D-AA23A33BE476}"/>
              </a:ext>
            </a:extLst>
          </p:cNvPr>
          <p:cNvSpPr/>
          <p:nvPr/>
        </p:nvSpPr>
        <p:spPr>
          <a:xfrm>
            <a:off x="3586807" y="2561515"/>
            <a:ext cx="1763907" cy="62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 우측 </a:t>
            </a:r>
            <a:endParaRPr lang="en-US" altLang="ko-KR" dirty="0"/>
          </a:p>
          <a:p>
            <a:pPr algn="ctr"/>
            <a:r>
              <a:rPr lang="ko-KR" altLang="en-US" dirty="0"/>
              <a:t>화살표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5EB1CC-D2BC-473D-A5BE-9C4ABB41CD15}"/>
              </a:ext>
            </a:extLst>
          </p:cNvPr>
          <p:cNvSpPr/>
          <p:nvPr/>
        </p:nvSpPr>
        <p:spPr>
          <a:xfrm>
            <a:off x="672825" y="3826453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0469A6-F3F6-4526-842D-DE6BA0A00E8C}"/>
              </a:ext>
            </a:extLst>
          </p:cNvPr>
          <p:cNvSpPr/>
          <p:nvPr/>
        </p:nvSpPr>
        <p:spPr>
          <a:xfrm>
            <a:off x="913244" y="3801977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CE9291-AA68-452A-AF97-0D48C61578D1}"/>
              </a:ext>
            </a:extLst>
          </p:cNvPr>
          <p:cNvSpPr/>
          <p:nvPr/>
        </p:nvSpPr>
        <p:spPr>
          <a:xfrm>
            <a:off x="2141466" y="3608176"/>
            <a:ext cx="95569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0EA56A-256A-4800-B2EA-EB4113FB320C}"/>
              </a:ext>
            </a:extLst>
          </p:cNvPr>
          <p:cNvSpPr/>
          <p:nvPr/>
        </p:nvSpPr>
        <p:spPr>
          <a:xfrm>
            <a:off x="2224088" y="3736004"/>
            <a:ext cx="784614" cy="27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DA8F1C-19C9-4F6B-9F56-D168649C04FB}"/>
              </a:ext>
            </a:extLst>
          </p:cNvPr>
          <p:cNvSpPr/>
          <p:nvPr/>
        </p:nvSpPr>
        <p:spPr>
          <a:xfrm>
            <a:off x="1545490" y="3797747"/>
            <a:ext cx="549625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장비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31E66F-E9FB-4015-8B58-03780A21DF01}"/>
              </a:ext>
            </a:extLst>
          </p:cNvPr>
          <p:cNvCxnSpPr>
            <a:cxnSpLocks/>
          </p:cNvCxnSpPr>
          <p:nvPr/>
        </p:nvCxnSpPr>
        <p:spPr>
          <a:xfrm>
            <a:off x="3008702" y="4044190"/>
            <a:ext cx="843577" cy="44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2B1F00-51D6-46E1-A9AE-C3336B1BB11D}"/>
              </a:ext>
            </a:extLst>
          </p:cNvPr>
          <p:cNvSpPr txBox="1"/>
          <p:nvPr/>
        </p:nvSpPr>
        <p:spPr>
          <a:xfrm>
            <a:off x="3878824" y="4341618"/>
            <a:ext cx="2445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우측에 있는 카테고리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 크기가 커지면서 중앙으로 이동</a:t>
            </a:r>
            <a:endParaRPr lang="en-US" altLang="ko-KR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190CF8-0A86-4471-B3FF-5C4CACEE2BE5}"/>
              </a:ext>
            </a:extLst>
          </p:cNvPr>
          <p:cNvSpPr/>
          <p:nvPr/>
        </p:nvSpPr>
        <p:spPr>
          <a:xfrm>
            <a:off x="796413" y="3611676"/>
            <a:ext cx="1321878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45B9718-E603-41D1-A537-E7DC52B7CFA9}"/>
              </a:ext>
            </a:extLst>
          </p:cNvPr>
          <p:cNvCxnSpPr>
            <a:cxnSpLocks/>
          </p:cNvCxnSpPr>
          <p:nvPr/>
        </p:nvCxnSpPr>
        <p:spPr>
          <a:xfrm flipH="1">
            <a:off x="1282897" y="4063826"/>
            <a:ext cx="297989" cy="70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9C80F3-9FC5-4B5A-A6B4-C5F0096A3EEB}"/>
              </a:ext>
            </a:extLst>
          </p:cNvPr>
          <p:cNvSpPr txBox="1"/>
          <p:nvPr/>
        </p:nvSpPr>
        <p:spPr>
          <a:xfrm>
            <a:off x="563419" y="4812002"/>
            <a:ext cx="2852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 크기가 작아지면서 왼쪽으로 밀려남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486595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조합 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41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조합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조합템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선택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E01C8C-B70B-4A21-9515-F8D602BF3963}"/>
              </a:ext>
            </a:extLst>
          </p:cNvPr>
          <p:cNvSpPr txBox="1"/>
          <p:nvPr/>
        </p:nvSpPr>
        <p:spPr>
          <a:xfrm>
            <a:off x="3527815" y="1498060"/>
            <a:ext cx="136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조합하기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7FC463-CDCA-4119-8E9B-BDAAFFEABDED}"/>
              </a:ext>
            </a:extLst>
          </p:cNvPr>
          <p:cNvCxnSpPr>
            <a:cxnSpLocks/>
          </p:cNvCxnSpPr>
          <p:nvPr/>
        </p:nvCxnSpPr>
        <p:spPr>
          <a:xfrm>
            <a:off x="2752237" y="1936311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D746B20-9B2D-4BAE-A851-F2C44AA5E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793192" y="2185870"/>
            <a:ext cx="734623" cy="526551"/>
          </a:xfrm>
          <a:prstGeom prst="ellipse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A4AFEB-8070-4A09-AAAE-A5E3E1107E6A}"/>
              </a:ext>
            </a:extLst>
          </p:cNvPr>
          <p:cNvSpPr txBox="1"/>
          <p:nvPr/>
        </p:nvSpPr>
        <p:spPr>
          <a:xfrm>
            <a:off x="2679706" y="2767737"/>
            <a:ext cx="96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선물상자</a:t>
            </a:r>
            <a:r>
              <a:rPr lang="en-US" altLang="ko-KR" sz="1200" dirty="0"/>
              <a:t>1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B04B636-21E1-4BD2-8FEF-0646D1AE7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30" y="2267501"/>
            <a:ext cx="371660" cy="371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B77B4F-078E-4289-A7E6-8D3FDAD81832}"/>
              </a:ext>
            </a:extLst>
          </p:cNvPr>
          <p:cNvSpPr txBox="1"/>
          <p:nvPr/>
        </p:nvSpPr>
        <p:spPr>
          <a:xfrm>
            <a:off x="3599782" y="2264479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2653BC-27A1-408C-96FE-A8F97EC915E1}"/>
              </a:ext>
            </a:extLst>
          </p:cNvPr>
          <p:cNvSpPr txBox="1"/>
          <p:nvPr/>
        </p:nvSpPr>
        <p:spPr>
          <a:xfrm>
            <a:off x="4216262" y="2251040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037E962-068F-4580-80AB-4130761B7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99" y="2259394"/>
            <a:ext cx="371660" cy="3716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E1B190-8227-4ED8-B2BD-E12770275A29}"/>
              </a:ext>
            </a:extLst>
          </p:cNvPr>
          <p:cNvSpPr txBox="1"/>
          <p:nvPr/>
        </p:nvSpPr>
        <p:spPr>
          <a:xfrm>
            <a:off x="4889389" y="2262780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4A61073-D8F9-47DB-B291-EA99D5B0A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61" y="2259394"/>
            <a:ext cx="371660" cy="37166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0CB300D-2792-459C-90A7-47CCB27513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780822" y="3211232"/>
            <a:ext cx="734623" cy="526551"/>
          </a:xfrm>
          <a:prstGeom prst="ellipse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C245A0-777D-4FBA-A6E0-07FFA502461F}"/>
              </a:ext>
            </a:extLst>
          </p:cNvPr>
          <p:cNvSpPr txBox="1"/>
          <p:nvPr/>
        </p:nvSpPr>
        <p:spPr>
          <a:xfrm>
            <a:off x="2667336" y="3793099"/>
            <a:ext cx="96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선물상자</a:t>
            </a:r>
            <a:r>
              <a:rPr lang="en-US" altLang="ko-KR" sz="1200" dirty="0"/>
              <a:t>2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4532C65-B064-4425-A34C-353D99FC5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60" y="3292863"/>
            <a:ext cx="371660" cy="3716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283116-2ACD-4F6F-B144-7B3560B44B78}"/>
              </a:ext>
            </a:extLst>
          </p:cNvPr>
          <p:cNvSpPr txBox="1"/>
          <p:nvPr/>
        </p:nvSpPr>
        <p:spPr>
          <a:xfrm>
            <a:off x="3587412" y="3289841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84E76C-3D43-4BB8-8187-DF825D633D28}"/>
              </a:ext>
            </a:extLst>
          </p:cNvPr>
          <p:cNvSpPr txBox="1"/>
          <p:nvPr/>
        </p:nvSpPr>
        <p:spPr>
          <a:xfrm>
            <a:off x="4203892" y="3276402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F5BB115-E94D-492F-9FB4-2153AE1EA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729" y="3284756"/>
            <a:ext cx="371660" cy="3716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22ED383-AF82-4167-A88B-BF4CE8230987}"/>
              </a:ext>
            </a:extLst>
          </p:cNvPr>
          <p:cNvSpPr txBox="1"/>
          <p:nvPr/>
        </p:nvSpPr>
        <p:spPr>
          <a:xfrm>
            <a:off x="4877019" y="3288142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396BF0B-2F89-43A5-A12B-F1C189EE3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191" y="3284756"/>
            <a:ext cx="371660" cy="371660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E044114-C03A-46DA-86A3-8E4D9FC52F2A}"/>
              </a:ext>
            </a:extLst>
          </p:cNvPr>
          <p:cNvCxnSpPr>
            <a:cxnSpLocks/>
          </p:cNvCxnSpPr>
          <p:nvPr/>
        </p:nvCxnSpPr>
        <p:spPr>
          <a:xfrm>
            <a:off x="5572221" y="1997227"/>
            <a:ext cx="0" cy="2382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663B7E6-8865-4DC7-867A-66F5C443CB74}"/>
              </a:ext>
            </a:extLst>
          </p:cNvPr>
          <p:cNvSpPr/>
          <p:nvPr/>
        </p:nvSpPr>
        <p:spPr>
          <a:xfrm>
            <a:off x="5544958" y="2001018"/>
            <a:ext cx="54527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55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조합 하기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DD4D68-765E-4E35-855A-293598F21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235" y="1598724"/>
            <a:ext cx="2793453" cy="2793453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8F4087FF-5C36-48AE-9268-F18634F8E4F3}"/>
              </a:ext>
            </a:extLst>
          </p:cNvPr>
          <p:cNvSpPr/>
          <p:nvPr/>
        </p:nvSpPr>
        <p:spPr>
          <a:xfrm>
            <a:off x="4012980" y="1993983"/>
            <a:ext cx="353961" cy="371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88CE72-1E6D-4A0B-968D-52F92F735510}"/>
              </a:ext>
            </a:extLst>
          </p:cNvPr>
          <p:cNvGrpSpPr/>
          <p:nvPr/>
        </p:nvGrpSpPr>
        <p:grpSpPr>
          <a:xfrm>
            <a:off x="3302106" y="3222385"/>
            <a:ext cx="371660" cy="384796"/>
            <a:chOff x="4004130" y="1993983"/>
            <a:chExt cx="371660" cy="384796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4400C74-0D30-4191-A179-FF71C274C3DB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AFDB004C-CB2A-45A1-996D-F12C1391A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5FAFEC-7046-4010-AF16-5248EE818D20}"/>
              </a:ext>
            </a:extLst>
          </p:cNvPr>
          <p:cNvGrpSpPr/>
          <p:nvPr/>
        </p:nvGrpSpPr>
        <p:grpSpPr>
          <a:xfrm>
            <a:off x="4717951" y="3215816"/>
            <a:ext cx="371660" cy="384796"/>
            <a:chOff x="4004130" y="1993983"/>
            <a:chExt cx="371660" cy="384796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76E6468-C10A-4C7D-9326-18F4B8EE643E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28C10A14-F01A-4F07-8312-A9A1AE9F2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3484926-A705-4CC9-8C87-F6CED47D08AB}"/>
              </a:ext>
            </a:extLst>
          </p:cNvPr>
          <p:cNvSpPr txBox="1"/>
          <p:nvPr/>
        </p:nvSpPr>
        <p:spPr>
          <a:xfrm>
            <a:off x="7237085" y="1463363"/>
            <a:ext cx="121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선물상자</a:t>
            </a:r>
            <a:r>
              <a:rPr lang="en-US" altLang="ko-KR" sz="1600" dirty="0"/>
              <a:t>1</a:t>
            </a:r>
            <a:endParaRPr lang="ko-KR" altLang="en-US" sz="24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F2F0223-D3C2-44C6-88E2-201BCCBB176E}"/>
              </a:ext>
            </a:extLst>
          </p:cNvPr>
          <p:cNvCxnSpPr>
            <a:cxnSpLocks/>
          </p:cNvCxnSpPr>
          <p:nvPr/>
        </p:nvCxnSpPr>
        <p:spPr>
          <a:xfrm>
            <a:off x="6374440" y="1925849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626ED7-779B-4BFF-BA1C-BBA36578B053}"/>
              </a:ext>
            </a:extLst>
          </p:cNvPr>
          <p:cNvSpPr txBox="1"/>
          <p:nvPr/>
        </p:nvSpPr>
        <p:spPr>
          <a:xfrm>
            <a:off x="6374440" y="2086479"/>
            <a:ext cx="29025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선물상자에 대한 설명이 필요함 맵 설명처럼 흥미가 가는 아이템 설명이었으면 좋겠음</a:t>
            </a:r>
            <a:r>
              <a:rPr lang="en-US" altLang="ko-KR" sz="1100" dirty="0"/>
              <a:t>…</a:t>
            </a:r>
            <a:endParaRPr lang="ko-KR" altLang="en-US" sz="11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DEABF52-9C95-4C57-8BF8-01D9AF158FFD}"/>
              </a:ext>
            </a:extLst>
          </p:cNvPr>
          <p:cNvCxnSpPr>
            <a:cxnSpLocks/>
          </p:cNvCxnSpPr>
          <p:nvPr/>
        </p:nvCxnSpPr>
        <p:spPr>
          <a:xfrm>
            <a:off x="6374440" y="2816652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F0457A8-29AA-433A-A81B-9D708F4EACA9}"/>
              </a:ext>
            </a:extLst>
          </p:cNvPr>
          <p:cNvSpPr txBox="1"/>
          <p:nvPr/>
        </p:nvSpPr>
        <p:spPr>
          <a:xfrm>
            <a:off x="7520254" y="2892403"/>
            <a:ext cx="653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재료</a:t>
            </a:r>
            <a:endParaRPr lang="ko-KR" altLang="en-US" sz="24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DE9F5B9-DCEB-47EA-87B2-40823CDC1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61" y="3304488"/>
            <a:ext cx="371660" cy="3716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D233216-4933-429B-954C-4D2248C5A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67" y="3298936"/>
            <a:ext cx="371660" cy="37166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0C60C-4DB2-4261-9980-892396B51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848" y="3298936"/>
            <a:ext cx="371660" cy="371660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AF01EE4-FBE2-4EDC-B4C6-817FCD5CE2A6}"/>
              </a:ext>
            </a:extLst>
          </p:cNvPr>
          <p:cNvSpPr/>
          <p:nvPr/>
        </p:nvSpPr>
        <p:spPr>
          <a:xfrm>
            <a:off x="7263504" y="3989074"/>
            <a:ext cx="983794" cy="338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조합하기</a:t>
            </a:r>
          </a:p>
        </p:txBody>
      </p:sp>
    </p:spTree>
    <p:extLst>
      <p:ext uri="{BB962C8B-B14F-4D97-AF65-F5344CB8AC3E}">
        <p14:creationId xmlns:p14="http://schemas.microsoft.com/office/powerpoint/2010/main" val="1070677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조합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재료 선택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DD4D68-765E-4E35-855A-293598F21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235" y="1598724"/>
            <a:ext cx="2793453" cy="2793453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8F4087FF-5C36-48AE-9268-F18634F8E4F3}"/>
              </a:ext>
            </a:extLst>
          </p:cNvPr>
          <p:cNvSpPr/>
          <p:nvPr/>
        </p:nvSpPr>
        <p:spPr>
          <a:xfrm>
            <a:off x="4012980" y="1993983"/>
            <a:ext cx="353961" cy="371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88CE72-1E6D-4A0B-968D-52F92F735510}"/>
              </a:ext>
            </a:extLst>
          </p:cNvPr>
          <p:cNvGrpSpPr/>
          <p:nvPr/>
        </p:nvGrpSpPr>
        <p:grpSpPr>
          <a:xfrm>
            <a:off x="3302106" y="3222385"/>
            <a:ext cx="371660" cy="384796"/>
            <a:chOff x="4004130" y="1993983"/>
            <a:chExt cx="371660" cy="384796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4400C74-0D30-4191-A179-FF71C274C3DB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AFDB004C-CB2A-45A1-996D-F12C1391A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5FAFEC-7046-4010-AF16-5248EE818D20}"/>
              </a:ext>
            </a:extLst>
          </p:cNvPr>
          <p:cNvGrpSpPr/>
          <p:nvPr/>
        </p:nvGrpSpPr>
        <p:grpSpPr>
          <a:xfrm>
            <a:off x="4717951" y="3215816"/>
            <a:ext cx="371660" cy="384796"/>
            <a:chOff x="4004130" y="1993983"/>
            <a:chExt cx="371660" cy="384796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76E6468-C10A-4C7D-9326-18F4B8EE643E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28C10A14-F01A-4F07-8312-A9A1AE9F2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AF01EE4-FBE2-4EDC-B4C6-817FCD5CE2A6}"/>
              </a:ext>
            </a:extLst>
          </p:cNvPr>
          <p:cNvSpPr/>
          <p:nvPr/>
        </p:nvSpPr>
        <p:spPr>
          <a:xfrm>
            <a:off x="7263504" y="3989074"/>
            <a:ext cx="983794" cy="338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조합하기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C229BD8-D51C-4AE9-9897-A2DDDA366741}"/>
              </a:ext>
            </a:extLst>
          </p:cNvPr>
          <p:cNvGrpSpPr/>
          <p:nvPr/>
        </p:nvGrpSpPr>
        <p:grpSpPr>
          <a:xfrm>
            <a:off x="6545767" y="1801585"/>
            <a:ext cx="371660" cy="384796"/>
            <a:chOff x="4004130" y="1993983"/>
            <a:chExt cx="371660" cy="38479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77B94A7-4D39-408D-8D48-970762E35F42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346CAF0-D34D-4438-866F-274D7F34C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F0EB2F0-D285-4D40-9681-80A8125A22CF}"/>
              </a:ext>
            </a:extLst>
          </p:cNvPr>
          <p:cNvGrpSpPr/>
          <p:nvPr/>
        </p:nvGrpSpPr>
        <p:grpSpPr>
          <a:xfrm>
            <a:off x="7569571" y="1795016"/>
            <a:ext cx="371660" cy="384796"/>
            <a:chOff x="4004130" y="1993983"/>
            <a:chExt cx="371660" cy="384796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A40CBFB-87D7-4468-9EE6-DFC0B4E2346E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84688CA-1FC8-4F14-8F76-D89D0E49E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2CC6D73-874A-4157-97DD-04A59F222913}"/>
              </a:ext>
            </a:extLst>
          </p:cNvPr>
          <p:cNvGrpSpPr/>
          <p:nvPr/>
        </p:nvGrpSpPr>
        <p:grpSpPr>
          <a:xfrm>
            <a:off x="8637354" y="1808153"/>
            <a:ext cx="371660" cy="384796"/>
            <a:chOff x="4004130" y="1993983"/>
            <a:chExt cx="371660" cy="384796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3AA36AE-3058-4E43-8EED-56FC71C38640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73CBBE7-FA89-4402-8DA7-5CE6BC1A0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8F97526-C02E-44CF-AADC-27F65C8CAB2C}"/>
              </a:ext>
            </a:extLst>
          </p:cNvPr>
          <p:cNvGrpSpPr/>
          <p:nvPr/>
        </p:nvGrpSpPr>
        <p:grpSpPr>
          <a:xfrm>
            <a:off x="6554617" y="2519853"/>
            <a:ext cx="371660" cy="384796"/>
            <a:chOff x="4004130" y="1993983"/>
            <a:chExt cx="371660" cy="384796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B66C4DF-92C6-4605-B8DA-3CCA5821D284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0D5048A5-9F3B-40C2-9A35-D0D445BFC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778E47A-F82A-472F-A3C8-8AA9A35D75DE}"/>
              </a:ext>
            </a:extLst>
          </p:cNvPr>
          <p:cNvGrpSpPr/>
          <p:nvPr/>
        </p:nvGrpSpPr>
        <p:grpSpPr>
          <a:xfrm>
            <a:off x="7578421" y="2513284"/>
            <a:ext cx="371660" cy="384796"/>
            <a:chOff x="4004130" y="1993983"/>
            <a:chExt cx="371660" cy="384796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C82A028-588C-4A0A-9DD9-6AF3DE42B8C9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6A0076C8-CB58-4891-8CF6-AD4E27B5E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39559D-ECA9-418E-B28D-C05AD6BA9ECB}"/>
              </a:ext>
            </a:extLst>
          </p:cNvPr>
          <p:cNvGrpSpPr/>
          <p:nvPr/>
        </p:nvGrpSpPr>
        <p:grpSpPr>
          <a:xfrm>
            <a:off x="8646204" y="2526421"/>
            <a:ext cx="371660" cy="384796"/>
            <a:chOff x="4004130" y="1993983"/>
            <a:chExt cx="371660" cy="384796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BCF1365-4057-4A9D-8199-0F38BA31D106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9E1059C-E614-4E7E-82C3-0B75D039F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E3A44C2-A365-4026-9720-7AF5BA1EDAAB}"/>
              </a:ext>
            </a:extLst>
          </p:cNvPr>
          <p:cNvGrpSpPr/>
          <p:nvPr/>
        </p:nvGrpSpPr>
        <p:grpSpPr>
          <a:xfrm>
            <a:off x="6536918" y="3239505"/>
            <a:ext cx="371660" cy="384796"/>
            <a:chOff x="4004130" y="1993983"/>
            <a:chExt cx="371660" cy="384796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C49DD71-87F1-4B4C-BE66-CD364126A0FE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9293F396-6D51-4903-B011-89F20EB3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CDA1ED2-1F7D-4360-B9F3-3D7EFC65C95F}"/>
              </a:ext>
            </a:extLst>
          </p:cNvPr>
          <p:cNvGrpSpPr/>
          <p:nvPr/>
        </p:nvGrpSpPr>
        <p:grpSpPr>
          <a:xfrm>
            <a:off x="7560722" y="3232936"/>
            <a:ext cx="371660" cy="384796"/>
            <a:chOff x="4004130" y="1993983"/>
            <a:chExt cx="371660" cy="384796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B2E47D9-15B3-43CA-B1A6-9AFDF43CD1CA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736461EF-81F9-4F61-915E-154445F82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FF29B1A-D167-4049-B0D1-2905881C54F5}"/>
              </a:ext>
            </a:extLst>
          </p:cNvPr>
          <p:cNvGrpSpPr/>
          <p:nvPr/>
        </p:nvGrpSpPr>
        <p:grpSpPr>
          <a:xfrm>
            <a:off x="8628505" y="3246073"/>
            <a:ext cx="371660" cy="384796"/>
            <a:chOff x="4004130" y="1993983"/>
            <a:chExt cx="371660" cy="384796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BF2E267-BB6A-4EF5-A4B3-FF5BCB1FC53F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2F045CD-BAAC-414A-87E4-023B02049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6910589-9021-42F1-804D-42A12D5C7024}"/>
              </a:ext>
            </a:extLst>
          </p:cNvPr>
          <p:cNvCxnSpPr>
            <a:cxnSpLocks/>
          </p:cNvCxnSpPr>
          <p:nvPr/>
        </p:nvCxnSpPr>
        <p:spPr>
          <a:xfrm>
            <a:off x="6350844" y="2361065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DA75B97-1BA0-4364-A8C6-C7A2C4658439}"/>
              </a:ext>
            </a:extLst>
          </p:cNvPr>
          <p:cNvCxnSpPr>
            <a:cxnSpLocks/>
          </p:cNvCxnSpPr>
          <p:nvPr/>
        </p:nvCxnSpPr>
        <p:spPr>
          <a:xfrm>
            <a:off x="6327246" y="3139779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C42DB2B-1A46-4336-BA5E-E32DBDF75FF0}"/>
              </a:ext>
            </a:extLst>
          </p:cNvPr>
          <p:cNvCxnSpPr>
            <a:cxnSpLocks/>
          </p:cNvCxnSpPr>
          <p:nvPr/>
        </p:nvCxnSpPr>
        <p:spPr>
          <a:xfrm flipV="1">
            <a:off x="7216310" y="1749045"/>
            <a:ext cx="0" cy="1908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783977C-BFDE-44EA-BEE1-7ED94407E865}"/>
              </a:ext>
            </a:extLst>
          </p:cNvPr>
          <p:cNvCxnSpPr>
            <a:cxnSpLocks/>
          </p:cNvCxnSpPr>
          <p:nvPr/>
        </p:nvCxnSpPr>
        <p:spPr>
          <a:xfrm flipV="1">
            <a:off x="8254596" y="1734182"/>
            <a:ext cx="0" cy="1908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150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전투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3A606-7E57-4B0B-A2F2-65911BFF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85" y="1337126"/>
            <a:ext cx="7127763" cy="393689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0C9BC3-C711-4F9A-825E-2DD43D68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916" y="4312459"/>
            <a:ext cx="495300" cy="581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92C5C1-8EF0-489E-A64C-266EEB788E43}"/>
              </a:ext>
            </a:extLst>
          </p:cNvPr>
          <p:cNvSpPr/>
          <p:nvPr/>
        </p:nvSpPr>
        <p:spPr>
          <a:xfrm>
            <a:off x="5840360" y="4312459"/>
            <a:ext cx="495299" cy="554540"/>
          </a:xfrm>
          <a:prstGeom prst="rect">
            <a:avLst/>
          </a:prstGeom>
          <a:solidFill>
            <a:srgbClr val="008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993360-57D7-4B3E-A9EC-AC18B4921A75}"/>
              </a:ext>
            </a:extLst>
          </p:cNvPr>
          <p:cNvSpPr txBox="1"/>
          <p:nvPr/>
        </p:nvSpPr>
        <p:spPr>
          <a:xfrm>
            <a:off x="1152108" y="5463061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키보드 방향키로 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Z</a:t>
            </a:r>
            <a:r>
              <a:rPr lang="ko-KR" altLang="en-US" dirty="0"/>
              <a:t>키 공격</a:t>
            </a:r>
            <a:r>
              <a:rPr lang="en-US" altLang="ko-KR" dirty="0"/>
              <a:t>, A(1</a:t>
            </a:r>
            <a:r>
              <a:rPr lang="ko-KR" altLang="en-US" dirty="0"/>
              <a:t>번 스킬</a:t>
            </a:r>
            <a:r>
              <a:rPr lang="en-US" altLang="ko-KR" dirty="0"/>
              <a:t>), S(2</a:t>
            </a:r>
            <a:r>
              <a:rPr lang="ko-KR" altLang="en-US" dirty="0"/>
              <a:t>번 스킬</a:t>
            </a:r>
            <a:r>
              <a:rPr lang="en-US" altLang="ko-KR" dirty="0"/>
              <a:t>), X(3</a:t>
            </a:r>
            <a:r>
              <a:rPr lang="ko-KR" altLang="en-US" dirty="0"/>
              <a:t>번 스킬</a:t>
            </a:r>
            <a:r>
              <a:rPr lang="en-US" altLang="ko-KR" dirty="0"/>
              <a:t>), C(4</a:t>
            </a:r>
            <a:r>
              <a:rPr lang="ko-KR" altLang="en-US" dirty="0"/>
              <a:t>번 스킬</a:t>
            </a:r>
            <a:r>
              <a:rPr lang="en-US" altLang="ko-KR" dirty="0"/>
              <a:t>) </a:t>
            </a:r>
            <a:r>
              <a:rPr lang="ko-KR" altLang="en-US" dirty="0"/>
              <a:t>스페이스</a:t>
            </a:r>
            <a:r>
              <a:rPr lang="en-US" altLang="ko-KR" dirty="0"/>
              <a:t>(</a:t>
            </a:r>
            <a:r>
              <a:rPr lang="ko-KR" altLang="en-US" dirty="0"/>
              <a:t>점프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맵 </a:t>
            </a:r>
            <a:r>
              <a:rPr lang="en-US" altLang="ko-KR" dirty="0"/>
              <a:t>1</a:t>
            </a:r>
            <a:r>
              <a:rPr lang="ko-KR" altLang="en-US" dirty="0"/>
              <a:t>개는 </a:t>
            </a:r>
            <a:r>
              <a:rPr lang="ko-KR" altLang="en-US" dirty="0" err="1"/>
              <a:t>방개념</a:t>
            </a:r>
            <a:r>
              <a:rPr lang="en-US" altLang="ko-KR" dirty="0"/>
              <a:t>(EX. </a:t>
            </a:r>
            <a:r>
              <a:rPr lang="ko-KR" altLang="en-US" dirty="0" err="1"/>
              <a:t>던전앤파이터</a:t>
            </a:r>
            <a:r>
              <a:rPr lang="en-US" altLang="ko-KR" dirty="0"/>
              <a:t>) (</a:t>
            </a:r>
            <a:r>
              <a:rPr lang="ko-KR" altLang="en-US" dirty="0"/>
              <a:t>다음 방으로 </a:t>
            </a:r>
            <a:r>
              <a:rPr lang="ko-KR" altLang="en-US" dirty="0" err="1"/>
              <a:t>넘어갈때</a:t>
            </a:r>
            <a:r>
              <a:rPr lang="ko-KR" altLang="en-US" dirty="0"/>
              <a:t> </a:t>
            </a:r>
            <a:r>
              <a:rPr lang="ko-KR" altLang="en-US" dirty="0" err="1"/>
              <a:t>페이드</a:t>
            </a:r>
            <a:r>
              <a:rPr lang="ko-KR" altLang="en-US" dirty="0"/>
              <a:t> 인</a:t>
            </a:r>
            <a:r>
              <a:rPr lang="en-US" altLang="ko-KR" dirty="0"/>
              <a:t>,</a:t>
            </a:r>
            <a:r>
              <a:rPr lang="ko-KR" altLang="en-US" dirty="0"/>
              <a:t>아웃</a:t>
            </a:r>
            <a:r>
              <a:rPr lang="en-US" altLang="ko-KR" dirty="0"/>
              <a:t>)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D7A5E52-A806-4150-9383-9281A61375A2}"/>
              </a:ext>
            </a:extLst>
          </p:cNvPr>
          <p:cNvCxnSpPr>
            <a:cxnSpLocks/>
          </p:cNvCxnSpPr>
          <p:nvPr/>
        </p:nvCxnSpPr>
        <p:spPr>
          <a:xfrm flipV="1">
            <a:off x="8418040" y="2017579"/>
            <a:ext cx="1174311" cy="609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D8FAC63-6945-4E72-A490-A88B76CC6791}"/>
              </a:ext>
            </a:extLst>
          </p:cNvPr>
          <p:cNvSpPr txBox="1"/>
          <p:nvPr/>
        </p:nvSpPr>
        <p:spPr>
          <a:xfrm>
            <a:off x="9679273" y="1852735"/>
            <a:ext cx="2150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카메라 시점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캐릭터가 중앙이며 캐릭터를 따라 다님</a:t>
            </a:r>
            <a:endParaRPr lang="en-US" altLang="ko-KR" sz="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7314D0-EA6A-499B-9590-6D18BF19C1B2}"/>
              </a:ext>
            </a:extLst>
          </p:cNvPr>
          <p:cNvSpPr/>
          <p:nvPr/>
        </p:nvSpPr>
        <p:spPr>
          <a:xfrm>
            <a:off x="2100170" y="5129427"/>
            <a:ext cx="6796057" cy="144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E34329-5AED-42C9-A926-4073E13377E6}"/>
              </a:ext>
            </a:extLst>
          </p:cNvPr>
          <p:cNvCxnSpPr>
            <a:cxnSpLocks/>
          </p:cNvCxnSpPr>
          <p:nvPr/>
        </p:nvCxnSpPr>
        <p:spPr>
          <a:xfrm flipV="1">
            <a:off x="8760705" y="4893484"/>
            <a:ext cx="831646" cy="322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955C4-4391-4B70-8604-9E4BF6076A79}"/>
              </a:ext>
            </a:extLst>
          </p:cNvPr>
          <p:cNvSpPr txBox="1"/>
          <p:nvPr/>
        </p:nvSpPr>
        <p:spPr>
          <a:xfrm>
            <a:off x="9580557" y="4744706"/>
            <a:ext cx="21504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경험치 통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회색 빈 통에 노란색 게이지가 채워지는 형식</a:t>
            </a:r>
            <a:endParaRPr lang="en-US" altLang="ko-KR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7A5FBE-8782-4EE9-8E5A-088079AD8DEB}"/>
              </a:ext>
            </a:extLst>
          </p:cNvPr>
          <p:cNvSpPr/>
          <p:nvPr/>
        </p:nvSpPr>
        <p:spPr>
          <a:xfrm>
            <a:off x="2100170" y="5129426"/>
            <a:ext cx="1965469" cy="1445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97C300F-EC27-412E-8852-3168A4FC9D56}"/>
              </a:ext>
            </a:extLst>
          </p:cNvPr>
          <p:cNvSpPr/>
          <p:nvPr/>
        </p:nvSpPr>
        <p:spPr>
          <a:xfrm>
            <a:off x="2191306" y="1641445"/>
            <a:ext cx="419345" cy="5202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3D7D2A-9C29-4BA8-98D2-E5BBE88C0300}"/>
              </a:ext>
            </a:extLst>
          </p:cNvPr>
          <p:cNvCxnSpPr>
            <a:cxnSpLocks/>
          </p:cNvCxnSpPr>
          <p:nvPr/>
        </p:nvCxnSpPr>
        <p:spPr>
          <a:xfrm flipH="1" flipV="1">
            <a:off x="1312782" y="1780436"/>
            <a:ext cx="1082695" cy="75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6F28AB-A849-4F11-957D-61E800915454}"/>
              </a:ext>
            </a:extLst>
          </p:cNvPr>
          <p:cNvSpPr txBox="1"/>
          <p:nvPr/>
        </p:nvSpPr>
        <p:spPr>
          <a:xfrm>
            <a:off x="-38602" y="1687477"/>
            <a:ext cx="1522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주인공 일러스트</a:t>
            </a:r>
            <a:endParaRPr lang="en-US" altLang="ko-KR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A010809-B081-438B-B0B5-CF8D5D8B809F}"/>
              </a:ext>
            </a:extLst>
          </p:cNvPr>
          <p:cNvCxnSpPr>
            <a:cxnSpLocks/>
          </p:cNvCxnSpPr>
          <p:nvPr/>
        </p:nvCxnSpPr>
        <p:spPr>
          <a:xfrm flipV="1">
            <a:off x="3846358" y="777138"/>
            <a:ext cx="317752" cy="968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30DCEA-FDB6-4AD7-A859-F457AE9D6B59}"/>
              </a:ext>
            </a:extLst>
          </p:cNvPr>
          <p:cNvSpPr txBox="1"/>
          <p:nvPr/>
        </p:nvSpPr>
        <p:spPr>
          <a:xfrm>
            <a:off x="4164110" y="588101"/>
            <a:ext cx="2081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HP/MP</a:t>
            </a:r>
          </a:p>
          <a:p>
            <a:endParaRPr lang="en-US" altLang="ko-KR" sz="1100" dirty="0"/>
          </a:p>
          <a:p>
            <a:r>
              <a:rPr lang="en-US" altLang="ko-KR" sz="800" dirty="0"/>
              <a:t>- HP</a:t>
            </a:r>
            <a:r>
              <a:rPr lang="ko-KR" altLang="en-US" sz="800" dirty="0"/>
              <a:t>가 상단 </a:t>
            </a:r>
            <a:r>
              <a:rPr lang="en-US" altLang="ko-KR" sz="800" dirty="0"/>
              <a:t>MP</a:t>
            </a:r>
            <a:r>
              <a:rPr lang="ko-KR" altLang="en-US" sz="800" dirty="0"/>
              <a:t>가 하단</a:t>
            </a:r>
            <a:endParaRPr lang="en-US" altLang="ko-KR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04D832-8627-4CE9-A03D-B7B777C5A0C1}"/>
              </a:ext>
            </a:extLst>
          </p:cNvPr>
          <p:cNvSpPr/>
          <p:nvPr/>
        </p:nvSpPr>
        <p:spPr>
          <a:xfrm>
            <a:off x="2615818" y="2041772"/>
            <a:ext cx="1481955" cy="258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2CFDF9A-7682-4E6B-BCF3-EFA4918B872A}"/>
              </a:ext>
            </a:extLst>
          </p:cNvPr>
          <p:cNvCxnSpPr>
            <a:cxnSpLocks/>
          </p:cNvCxnSpPr>
          <p:nvPr/>
        </p:nvCxnSpPr>
        <p:spPr>
          <a:xfrm flipH="1">
            <a:off x="552678" y="2213767"/>
            <a:ext cx="2081386" cy="48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5BCBC6C-A478-4268-8083-CA728C368811}"/>
              </a:ext>
            </a:extLst>
          </p:cNvPr>
          <p:cNvSpPr txBox="1"/>
          <p:nvPr/>
        </p:nvSpPr>
        <p:spPr>
          <a:xfrm>
            <a:off x="33535" y="2751892"/>
            <a:ext cx="18551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사용 가능 스킬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사용 가능 액티브 스킬을 보여줌</a:t>
            </a:r>
            <a:endParaRPr lang="en-US" altLang="ko-KR" sz="8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스킬</a:t>
            </a:r>
            <a:r>
              <a:rPr lang="en-US" altLang="ko-KR" sz="800" dirty="0"/>
              <a:t>lv. 1 </a:t>
            </a:r>
            <a:r>
              <a:rPr lang="ko-KR" altLang="en-US" sz="800" dirty="0"/>
              <a:t>이상의 스킬들만 보여줌</a:t>
            </a:r>
            <a:r>
              <a:rPr lang="en-US" altLang="ko-KR" sz="800" dirty="0"/>
              <a:t>)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00D9778-E358-416D-9568-C3695184A4DA}"/>
              </a:ext>
            </a:extLst>
          </p:cNvPr>
          <p:cNvGrpSpPr/>
          <p:nvPr/>
        </p:nvGrpSpPr>
        <p:grpSpPr>
          <a:xfrm>
            <a:off x="2191306" y="1641444"/>
            <a:ext cx="1887947" cy="603871"/>
            <a:chOff x="2191306" y="1641444"/>
            <a:chExt cx="1887947" cy="603871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2E747C6-9625-4BD2-AAB3-0C7FF669ECEA}"/>
                </a:ext>
              </a:extLst>
            </p:cNvPr>
            <p:cNvSpPr/>
            <p:nvPr/>
          </p:nvSpPr>
          <p:spPr>
            <a:xfrm>
              <a:off x="2429892" y="1708138"/>
              <a:ext cx="1645920" cy="144597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2077/2077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8763395-BEF2-4527-B4F4-F1499065E6EB}"/>
                </a:ext>
              </a:extLst>
            </p:cNvPr>
            <p:cNvSpPr/>
            <p:nvPr/>
          </p:nvSpPr>
          <p:spPr>
            <a:xfrm>
              <a:off x="2433333" y="1847129"/>
              <a:ext cx="1645920" cy="14459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300/300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F6DDDF4-0E2A-46C6-9DF1-E7E23DFC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1306" y="1641444"/>
              <a:ext cx="408343" cy="52025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9687F0C-F2C8-4969-9D24-6711D792B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69167" y="2088679"/>
              <a:ext cx="162524" cy="15663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F7C27F4-8EDB-41F4-96EB-BC91D082E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53789" y="2083484"/>
              <a:ext cx="158384" cy="156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8F0B7A-640F-4C65-AFBA-FD06B1E5E25F}"/>
              </a:ext>
            </a:extLst>
          </p:cNvPr>
          <p:cNvSpPr/>
          <p:nvPr/>
        </p:nvSpPr>
        <p:spPr>
          <a:xfrm>
            <a:off x="666925" y="1377892"/>
            <a:ext cx="497467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845189" y="402671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1E2A6E-4EAC-46E1-AD35-EA52BD9DD1CA}"/>
              </a:ext>
            </a:extLst>
          </p:cNvPr>
          <p:cNvCxnSpPr>
            <a:cxnSpLocks/>
          </p:cNvCxnSpPr>
          <p:nvPr/>
        </p:nvCxnSpPr>
        <p:spPr>
          <a:xfrm>
            <a:off x="1927369" y="4215469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0C908-D62D-47C4-920D-5F739CBBAEC0}"/>
              </a:ext>
            </a:extLst>
          </p:cNvPr>
          <p:cNvSpPr/>
          <p:nvPr/>
        </p:nvSpPr>
        <p:spPr>
          <a:xfrm>
            <a:off x="2460070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시작하기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BEFC9B-6206-4A5C-B736-730C98E36388}"/>
              </a:ext>
            </a:extLst>
          </p:cNvPr>
          <p:cNvCxnSpPr>
            <a:cxnSpLocks/>
          </p:cNvCxnSpPr>
          <p:nvPr/>
        </p:nvCxnSpPr>
        <p:spPr>
          <a:xfrm flipH="1">
            <a:off x="2183233" y="359887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99E08C-6429-4FEA-8907-7C0822ED94BE}"/>
              </a:ext>
            </a:extLst>
          </p:cNvPr>
          <p:cNvCxnSpPr>
            <a:cxnSpLocks/>
          </p:cNvCxnSpPr>
          <p:nvPr/>
        </p:nvCxnSpPr>
        <p:spPr>
          <a:xfrm>
            <a:off x="2193719" y="360237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581C9B-11CC-4C1C-B3CF-8CD3AF27D61E}"/>
              </a:ext>
            </a:extLst>
          </p:cNvPr>
          <p:cNvSpPr/>
          <p:nvPr/>
        </p:nvSpPr>
        <p:spPr>
          <a:xfrm>
            <a:off x="2470556" y="344578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8EFEFE-344F-4281-A5A5-9F5DB667F215}"/>
              </a:ext>
            </a:extLst>
          </p:cNvPr>
          <p:cNvCxnSpPr>
            <a:cxnSpLocks/>
          </p:cNvCxnSpPr>
          <p:nvPr/>
        </p:nvCxnSpPr>
        <p:spPr>
          <a:xfrm>
            <a:off x="3542249" y="4215468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9E32E1-D135-4449-86C2-E7C0B6F14D83}"/>
              </a:ext>
            </a:extLst>
          </p:cNvPr>
          <p:cNvSpPr/>
          <p:nvPr/>
        </p:nvSpPr>
        <p:spPr>
          <a:xfrm>
            <a:off x="4087533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이어하기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AC676E7-469E-404E-8258-93B30A22EC69}"/>
              </a:ext>
            </a:extLst>
          </p:cNvPr>
          <p:cNvCxnSpPr>
            <a:cxnSpLocks/>
          </p:cNvCxnSpPr>
          <p:nvPr/>
        </p:nvCxnSpPr>
        <p:spPr>
          <a:xfrm flipH="1">
            <a:off x="3819087" y="360516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03C164-846D-4819-AEC8-611B0402B803}"/>
              </a:ext>
            </a:extLst>
          </p:cNvPr>
          <p:cNvCxnSpPr>
            <a:cxnSpLocks/>
          </p:cNvCxnSpPr>
          <p:nvPr/>
        </p:nvCxnSpPr>
        <p:spPr>
          <a:xfrm>
            <a:off x="3829573" y="360866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106D6C-08E0-42CB-A8E2-E72E5F772F15}"/>
              </a:ext>
            </a:extLst>
          </p:cNvPr>
          <p:cNvSpPr/>
          <p:nvPr/>
        </p:nvSpPr>
        <p:spPr>
          <a:xfrm>
            <a:off x="4095924" y="3410125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새로하기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8E6F69-4995-4542-837A-BB238D9C0892}"/>
              </a:ext>
            </a:extLst>
          </p:cNvPr>
          <p:cNvSpPr txBox="1"/>
          <p:nvPr/>
        </p:nvSpPr>
        <p:spPr>
          <a:xfrm>
            <a:off x="2497818" y="1823798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시작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90FC2E-1CF0-4898-9044-B77B3B9F7FEC}"/>
              </a:ext>
            </a:extLst>
          </p:cNvPr>
          <p:cNvGrpSpPr/>
          <p:nvPr/>
        </p:nvGrpSpPr>
        <p:grpSpPr>
          <a:xfrm>
            <a:off x="5819860" y="2008464"/>
            <a:ext cx="6058951" cy="2313268"/>
            <a:chOff x="5819860" y="1823798"/>
            <a:chExt cx="6865693" cy="231326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796EB52-5F64-4F26-93FA-D01F21CA8F1D}"/>
                </a:ext>
              </a:extLst>
            </p:cNvPr>
            <p:cNvSpPr/>
            <p:nvPr/>
          </p:nvSpPr>
          <p:spPr>
            <a:xfrm>
              <a:off x="5819860" y="1823798"/>
              <a:ext cx="6865693" cy="231326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DDC54F-55BB-482B-8211-3D284A2BE223}"/>
                </a:ext>
              </a:extLst>
            </p:cNvPr>
            <p:cNvSpPr/>
            <p:nvPr/>
          </p:nvSpPr>
          <p:spPr>
            <a:xfrm>
              <a:off x="6504961" y="3240841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시나리오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CEBA652-66F9-4A3B-86C7-A522260B8F34}"/>
                </a:ext>
              </a:extLst>
            </p:cNvPr>
            <p:cNvCxnSpPr>
              <a:cxnSpLocks/>
            </p:cNvCxnSpPr>
            <p:nvPr/>
          </p:nvCxnSpPr>
          <p:spPr>
            <a:xfrm>
              <a:off x="7591336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C16E6AD-4D4C-44DD-87EC-E48E4C7FCEC8}"/>
                </a:ext>
              </a:extLst>
            </p:cNvPr>
            <p:cNvSpPr/>
            <p:nvPr/>
          </p:nvSpPr>
          <p:spPr>
            <a:xfrm>
              <a:off x="8784673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전투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7673CFA-6D20-4A41-806F-64A8D2D13A09}"/>
                </a:ext>
              </a:extLst>
            </p:cNvPr>
            <p:cNvCxnSpPr>
              <a:cxnSpLocks/>
            </p:cNvCxnSpPr>
            <p:nvPr/>
          </p:nvCxnSpPr>
          <p:spPr>
            <a:xfrm>
              <a:off x="9866853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ECE077B-B433-42D3-B37B-919491D657DB}"/>
                </a:ext>
              </a:extLst>
            </p:cNvPr>
            <p:cNvSpPr/>
            <p:nvPr/>
          </p:nvSpPr>
          <p:spPr>
            <a:xfrm>
              <a:off x="11060190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메인 스토리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8806C-76F0-4B21-8B60-AAB98ABB4941}"/>
                </a:ext>
              </a:extLst>
            </p:cNvPr>
            <p:cNvSpPr txBox="1"/>
            <p:nvPr/>
          </p:nvSpPr>
          <p:spPr>
            <a:xfrm>
              <a:off x="8291813" y="2269707"/>
              <a:ext cx="201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튜토리얼 진행</a:t>
              </a: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BDA5AD8-C3EB-4B4B-B0D8-7E17052AEB1F}"/>
              </a:ext>
            </a:extLst>
          </p:cNvPr>
          <p:cNvCxnSpPr>
            <a:cxnSpLocks/>
          </p:cNvCxnSpPr>
          <p:nvPr/>
        </p:nvCxnSpPr>
        <p:spPr>
          <a:xfrm>
            <a:off x="5178104" y="3634532"/>
            <a:ext cx="1246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FBB6D4A-9474-4DA8-AFB2-9A5188E589A5}"/>
              </a:ext>
            </a:extLst>
          </p:cNvPr>
          <p:cNvCxnSpPr>
            <a:cxnSpLocks/>
          </p:cNvCxnSpPr>
          <p:nvPr/>
        </p:nvCxnSpPr>
        <p:spPr>
          <a:xfrm>
            <a:off x="5169713" y="4215468"/>
            <a:ext cx="1407256" cy="801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7D3E36-3402-4480-8E81-C36F53A89EEC}"/>
              </a:ext>
            </a:extLst>
          </p:cNvPr>
          <p:cNvSpPr/>
          <p:nvPr/>
        </p:nvSpPr>
        <p:spPr>
          <a:xfrm>
            <a:off x="6576969" y="4902667"/>
            <a:ext cx="1795244" cy="69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저장한 </a:t>
            </a:r>
            <a:r>
              <a:rPr lang="ko-KR" altLang="en-US" sz="1600"/>
              <a:t>지점으로 이동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570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전투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피격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3A606-7E57-4B0B-A2F2-65911BFF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85" y="1337126"/>
            <a:ext cx="7127763" cy="393689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0C9BC3-C711-4F9A-825E-2DD43D68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92" y="4312459"/>
            <a:ext cx="495300" cy="581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92C5C1-8EF0-489E-A64C-266EEB788E43}"/>
              </a:ext>
            </a:extLst>
          </p:cNvPr>
          <p:cNvSpPr/>
          <p:nvPr/>
        </p:nvSpPr>
        <p:spPr>
          <a:xfrm>
            <a:off x="5840360" y="4312459"/>
            <a:ext cx="495299" cy="554540"/>
          </a:xfrm>
          <a:prstGeom prst="rect">
            <a:avLst/>
          </a:prstGeom>
          <a:solidFill>
            <a:srgbClr val="008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993360-57D7-4B3E-A9EC-AC18B4921A75}"/>
              </a:ext>
            </a:extLst>
          </p:cNvPr>
          <p:cNvSpPr txBox="1"/>
          <p:nvPr/>
        </p:nvSpPr>
        <p:spPr>
          <a:xfrm>
            <a:off x="1152108" y="5463061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피격시</a:t>
            </a:r>
            <a:r>
              <a:rPr lang="ko-KR" altLang="en-US" dirty="0"/>
              <a:t> 무적 </a:t>
            </a:r>
            <a:r>
              <a:rPr lang="ko-KR" altLang="en-US" dirty="0" err="1"/>
              <a:t>시간동안에도</a:t>
            </a:r>
            <a:r>
              <a:rPr lang="ko-KR" altLang="en-US" dirty="0"/>
              <a:t> 캐릭터 조작 가능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77577B-3561-4828-B931-217FB2AF0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092" y="4545879"/>
            <a:ext cx="380216" cy="34760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50EC4AD7-8B96-4EA5-A70F-F9E232DF08D5}"/>
              </a:ext>
            </a:extLst>
          </p:cNvPr>
          <p:cNvSpPr/>
          <p:nvPr/>
        </p:nvSpPr>
        <p:spPr>
          <a:xfrm>
            <a:off x="4932677" y="4187425"/>
            <a:ext cx="1350829" cy="8827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DEC20D-0BD2-487C-A693-9698ADB25BC0}"/>
              </a:ext>
            </a:extLst>
          </p:cNvPr>
          <p:cNvSpPr/>
          <p:nvPr/>
        </p:nvSpPr>
        <p:spPr>
          <a:xfrm>
            <a:off x="2429892" y="1708138"/>
            <a:ext cx="1645920" cy="1445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4289E56-EC0C-4FC0-B308-2830E70476F6}"/>
              </a:ext>
            </a:extLst>
          </p:cNvPr>
          <p:cNvSpPr/>
          <p:nvPr/>
        </p:nvSpPr>
        <p:spPr>
          <a:xfrm>
            <a:off x="2433333" y="1847129"/>
            <a:ext cx="1645920" cy="144597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300/300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0DDBD4A-9A15-486D-A41F-65CB85334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167" y="2088679"/>
            <a:ext cx="162524" cy="1566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ABCCF40-9CB2-4228-BDD3-4BF8550D1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3789" y="2083484"/>
            <a:ext cx="158384" cy="15642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CB4CAE-F051-4CFA-9EA9-288922A72C37}"/>
              </a:ext>
            </a:extLst>
          </p:cNvPr>
          <p:cNvSpPr/>
          <p:nvPr/>
        </p:nvSpPr>
        <p:spPr>
          <a:xfrm>
            <a:off x="2100170" y="5129427"/>
            <a:ext cx="6796057" cy="144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BFE4F9-C99C-46EF-BA59-E87C6682CAC9}"/>
              </a:ext>
            </a:extLst>
          </p:cNvPr>
          <p:cNvSpPr/>
          <p:nvPr/>
        </p:nvSpPr>
        <p:spPr>
          <a:xfrm>
            <a:off x="2100170" y="5129426"/>
            <a:ext cx="1965469" cy="1445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B4A900-ED02-47D9-AB51-FA72ED59B194}"/>
              </a:ext>
            </a:extLst>
          </p:cNvPr>
          <p:cNvCxnSpPr>
            <a:cxnSpLocks/>
          </p:cNvCxnSpPr>
          <p:nvPr/>
        </p:nvCxnSpPr>
        <p:spPr>
          <a:xfrm flipV="1">
            <a:off x="5983817" y="3423635"/>
            <a:ext cx="600093" cy="1034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45752E7-BC63-49AA-9256-113593C312C3}"/>
              </a:ext>
            </a:extLst>
          </p:cNvPr>
          <p:cNvSpPr txBox="1"/>
          <p:nvPr/>
        </p:nvSpPr>
        <p:spPr>
          <a:xfrm>
            <a:off x="6548266" y="3235506"/>
            <a:ext cx="30116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몹에</a:t>
            </a:r>
            <a:r>
              <a:rPr lang="ko-KR" altLang="en-US" sz="1100" dirty="0"/>
              <a:t> 피격 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캐릭터는 </a:t>
            </a:r>
            <a:r>
              <a:rPr lang="en-US" altLang="ko-KR" sz="800" dirty="0"/>
              <a:t>0.5</a:t>
            </a:r>
            <a:r>
              <a:rPr lang="ko-KR" altLang="en-US" sz="800" dirty="0"/>
              <a:t>초간 무적이 되면서 뒤로 밀려남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이때 캐릭터는 깜박거림</a:t>
            </a:r>
            <a:r>
              <a:rPr lang="en-US" altLang="ko-KR" sz="800" dirty="0"/>
              <a:t>(ex.</a:t>
            </a:r>
            <a:r>
              <a:rPr lang="ko-KR" altLang="en-US" sz="800" dirty="0"/>
              <a:t>메이플 피격 시</a:t>
            </a:r>
            <a:r>
              <a:rPr lang="en-US" altLang="ko-KR" sz="800" dirty="0"/>
              <a:t>)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0B54A6E-7D39-43BC-AE51-48BF62146527}"/>
              </a:ext>
            </a:extLst>
          </p:cNvPr>
          <p:cNvSpPr/>
          <p:nvPr/>
        </p:nvSpPr>
        <p:spPr>
          <a:xfrm>
            <a:off x="2429761" y="1714430"/>
            <a:ext cx="1385365" cy="14459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8B1D264-EA45-4896-8B3C-EA772FCDA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1306" y="1641444"/>
            <a:ext cx="408343" cy="5202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34E871-5778-43DE-B170-7EAB2893FDCF}"/>
              </a:ext>
            </a:extLst>
          </p:cNvPr>
          <p:cNvSpPr txBox="1"/>
          <p:nvPr/>
        </p:nvSpPr>
        <p:spPr>
          <a:xfrm>
            <a:off x="2770274" y="1677157"/>
            <a:ext cx="112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1900/2077</a:t>
            </a:r>
            <a:endParaRPr lang="ko-KR" altLang="en-US" sz="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2A7EED7-6E90-4C9B-8AE6-756AE7BF0074}"/>
              </a:ext>
            </a:extLst>
          </p:cNvPr>
          <p:cNvCxnSpPr>
            <a:cxnSpLocks/>
          </p:cNvCxnSpPr>
          <p:nvPr/>
        </p:nvCxnSpPr>
        <p:spPr>
          <a:xfrm flipV="1">
            <a:off x="3865478" y="798083"/>
            <a:ext cx="610528" cy="1000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0A4D1B-ED68-40A4-8F1A-C83EA22CCCC0}"/>
              </a:ext>
            </a:extLst>
          </p:cNvPr>
          <p:cNvSpPr txBox="1"/>
          <p:nvPr/>
        </p:nvSpPr>
        <p:spPr>
          <a:xfrm>
            <a:off x="4476006" y="554262"/>
            <a:ext cx="30116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 HP </a:t>
            </a:r>
            <a:r>
              <a:rPr lang="ko-KR" altLang="en-US" sz="1100" dirty="0"/>
              <a:t>감소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피격 데미지에 맞게 </a:t>
            </a:r>
            <a:r>
              <a:rPr lang="en-US" altLang="ko-KR" sz="800" dirty="0"/>
              <a:t>HP</a:t>
            </a:r>
            <a:r>
              <a:rPr lang="ko-KR" altLang="en-US" sz="800" dirty="0"/>
              <a:t>가 </a:t>
            </a:r>
            <a:r>
              <a:rPr lang="ko-KR" altLang="en-US" sz="800" dirty="0" err="1"/>
              <a:t>줄어듬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HP</a:t>
            </a:r>
            <a:r>
              <a:rPr lang="ko-KR" altLang="en-US" sz="800" dirty="0"/>
              <a:t>가 </a:t>
            </a:r>
            <a:r>
              <a:rPr lang="en-US" altLang="ko-KR" sz="800" dirty="0"/>
              <a:t>0</a:t>
            </a:r>
            <a:r>
              <a:rPr lang="ko-KR" altLang="en-US" sz="800" dirty="0"/>
              <a:t>이 되면 </a:t>
            </a:r>
            <a:r>
              <a:rPr lang="en-US" altLang="ko-KR" sz="800" dirty="0"/>
              <a:t>DEAD</a:t>
            </a:r>
            <a:r>
              <a:rPr lang="ko-KR" altLang="en-US" sz="800" dirty="0" err="1"/>
              <a:t>씬으로</a:t>
            </a:r>
            <a:r>
              <a:rPr lang="ko-KR" altLang="en-US" sz="800" dirty="0"/>
              <a:t> 이동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854904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263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전투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타격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3A606-7E57-4B0B-A2F2-65911BFF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85" y="1337126"/>
            <a:ext cx="7127763" cy="393689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0C9BC3-C711-4F9A-825E-2DD43D68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92" y="4312459"/>
            <a:ext cx="495300" cy="581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92C5C1-8EF0-489E-A64C-266EEB788E43}"/>
              </a:ext>
            </a:extLst>
          </p:cNvPr>
          <p:cNvSpPr/>
          <p:nvPr/>
        </p:nvSpPr>
        <p:spPr>
          <a:xfrm>
            <a:off x="5840360" y="4312459"/>
            <a:ext cx="495299" cy="554540"/>
          </a:xfrm>
          <a:prstGeom prst="rect">
            <a:avLst/>
          </a:prstGeom>
          <a:solidFill>
            <a:srgbClr val="008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77577B-3561-4828-B931-217FB2AF0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092" y="4545879"/>
            <a:ext cx="380216" cy="34760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50EC4AD7-8B96-4EA5-A70F-F9E232DF08D5}"/>
              </a:ext>
            </a:extLst>
          </p:cNvPr>
          <p:cNvSpPr/>
          <p:nvPr/>
        </p:nvSpPr>
        <p:spPr>
          <a:xfrm>
            <a:off x="4932677" y="4187425"/>
            <a:ext cx="1350829" cy="8827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DEC20D-0BD2-487C-A693-9698ADB25BC0}"/>
              </a:ext>
            </a:extLst>
          </p:cNvPr>
          <p:cNvSpPr/>
          <p:nvPr/>
        </p:nvSpPr>
        <p:spPr>
          <a:xfrm>
            <a:off x="2429892" y="1708138"/>
            <a:ext cx="1645920" cy="1445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4289E56-EC0C-4FC0-B308-2830E70476F6}"/>
              </a:ext>
            </a:extLst>
          </p:cNvPr>
          <p:cNvSpPr/>
          <p:nvPr/>
        </p:nvSpPr>
        <p:spPr>
          <a:xfrm>
            <a:off x="2433333" y="1847129"/>
            <a:ext cx="1645920" cy="1445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0DDBD4A-9A15-486D-A41F-65CB85334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167" y="2088679"/>
            <a:ext cx="162524" cy="1566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ABCCF40-9CB2-4228-BDD3-4BF8550D1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3789" y="2083484"/>
            <a:ext cx="158384" cy="15642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CB4CAE-F051-4CFA-9EA9-288922A72C37}"/>
              </a:ext>
            </a:extLst>
          </p:cNvPr>
          <p:cNvSpPr/>
          <p:nvPr/>
        </p:nvSpPr>
        <p:spPr>
          <a:xfrm>
            <a:off x="2100170" y="5129427"/>
            <a:ext cx="6796057" cy="144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21%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BFE4F9-C99C-46EF-BA59-E87C6682CAC9}"/>
              </a:ext>
            </a:extLst>
          </p:cNvPr>
          <p:cNvSpPr/>
          <p:nvPr/>
        </p:nvSpPr>
        <p:spPr>
          <a:xfrm>
            <a:off x="2100170" y="5129426"/>
            <a:ext cx="2092087" cy="1445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B4A900-ED02-47D9-AB51-FA72ED59B194}"/>
              </a:ext>
            </a:extLst>
          </p:cNvPr>
          <p:cNvCxnSpPr>
            <a:cxnSpLocks/>
          </p:cNvCxnSpPr>
          <p:nvPr/>
        </p:nvCxnSpPr>
        <p:spPr>
          <a:xfrm flipV="1">
            <a:off x="5983817" y="3305575"/>
            <a:ext cx="735548" cy="1152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45752E7-BC63-49AA-9256-113593C312C3}"/>
              </a:ext>
            </a:extLst>
          </p:cNvPr>
          <p:cNvSpPr txBox="1"/>
          <p:nvPr/>
        </p:nvSpPr>
        <p:spPr>
          <a:xfrm>
            <a:off x="6655638" y="3125487"/>
            <a:ext cx="22890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몹</a:t>
            </a:r>
            <a:r>
              <a:rPr lang="ko-KR" altLang="en-US" sz="1100" dirty="0"/>
              <a:t> 타격 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캐릭터 </a:t>
            </a:r>
            <a:r>
              <a:rPr lang="en-US" altLang="ko-KR" sz="800" dirty="0"/>
              <a:t>[</a:t>
            </a:r>
            <a:r>
              <a:rPr lang="ko-KR" altLang="en-US" sz="800" dirty="0"/>
              <a:t>평타</a:t>
            </a:r>
            <a:r>
              <a:rPr lang="en-US" altLang="ko-KR" sz="800" dirty="0"/>
              <a:t>]</a:t>
            </a:r>
            <a:r>
              <a:rPr lang="ko-KR" altLang="en-US" sz="800" dirty="0"/>
              <a:t>에 </a:t>
            </a:r>
            <a:r>
              <a:rPr lang="ko-KR" altLang="en-US" sz="800" dirty="0" err="1"/>
              <a:t>몹이</a:t>
            </a:r>
            <a:r>
              <a:rPr lang="ko-KR" altLang="en-US" sz="800" dirty="0"/>
              <a:t> </a:t>
            </a:r>
            <a:r>
              <a:rPr lang="ko-KR" altLang="en-US" sz="800" dirty="0" err="1"/>
              <a:t>타격시</a:t>
            </a:r>
            <a:r>
              <a:rPr lang="ko-KR" altLang="en-US" sz="800" dirty="0"/>
              <a:t> 뒤로 밀려남</a:t>
            </a:r>
            <a:r>
              <a:rPr lang="en-US" altLang="ko-KR" sz="800" dirty="0"/>
              <a:t>(</a:t>
            </a:r>
            <a:r>
              <a:rPr lang="ko-KR" altLang="en-US" sz="800" dirty="0"/>
              <a:t>스킬은 밀려나지 않음</a:t>
            </a:r>
            <a:r>
              <a:rPr lang="en-US" altLang="ko-KR" sz="800" dirty="0"/>
              <a:t>)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0B54A6E-7D39-43BC-AE51-48BF62146527}"/>
              </a:ext>
            </a:extLst>
          </p:cNvPr>
          <p:cNvSpPr/>
          <p:nvPr/>
        </p:nvSpPr>
        <p:spPr>
          <a:xfrm>
            <a:off x="2429761" y="1714430"/>
            <a:ext cx="1385365" cy="14459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4E871-5778-43DE-B170-7EAB2893FDCF}"/>
              </a:ext>
            </a:extLst>
          </p:cNvPr>
          <p:cNvSpPr txBox="1"/>
          <p:nvPr/>
        </p:nvSpPr>
        <p:spPr>
          <a:xfrm>
            <a:off x="2770274" y="1677157"/>
            <a:ext cx="112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1900/2077</a:t>
            </a:r>
            <a:endParaRPr lang="ko-KR" altLang="en-US" sz="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2A7EED7-6E90-4C9B-8AE6-756AE7BF0074}"/>
              </a:ext>
            </a:extLst>
          </p:cNvPr>
          <p:cNvCxnSpPr>
            <a:cxnSpLocks/>
          </p:cNvCxnSpPr>
          <p:nvPr/>
        </p:nvCxnSpPr>
        <p:spPr>
          <a:xfrm flipV="1">
            <a:off x="3896388" y="862557"/>
            <a:ext cx="610528" cy="1084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0A4D1B-ED68-40A4-8F1A-C83EA22CCCC0}"/>
              </a:ext>
            </a:extLst>
          </p:cNvPr>
          <p:cNvSpPr txBox="1"/>
          <p:nvPr/>
        </p:nvSpPr>
        <p:spPr>
          <a:xfrm>
            <a:off x="4506916" y="600748"/>
            <a:ext cx="30116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 MP </a:t>
            </a:r>
            <a:r>
              <a:rPr lang="ko-KR" altLang="en-US" sz="1100" dirty="0"/>
              <a:t>감소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캐릭터가 액티브</a:t>
            </a:r>
            <a:r>
              <a:rPr lang="en-US" altLang="ko-KR" sz="800" dirty="0"/>
              <a:t>[</a:t>
            </a:r>
            <a:r>
              <a:rPr lang="ko-KR" altLang="en-US" sz="800" dirty="0"/>
              <a:t>스킬</a:t>
            </a:r>
            <a:r>
              <a:rPr lang="en-US" altLang="ko-KR" sz="800" dirty="0"/>
              <a:t>]</a:t>
            </a:r>
            <a:r>
              <a:rPr lang="ko-KR" altLang="en-US" sz="800" dirty="0"/>
              <a:t>을 사용했다면 사용한 스킬의 </a:t>
            </a:r>
            <a:r>
              <a:rPr lang="en-US" altLang="ko-KR" sz="800" dirty="0"/>
              <a:t>MP</a:t>
            </a:r>
            <a:r>
              <a:rPr lang="ko-KR" altLang="en-US" sz="800" dirty="0"/>
              <a:t>소모량만큼 감소 후 스킬 발동</a:t>
            </a:r>
            <a:endParaRPr lang="en-US" altLang="ko-KR" sz="8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4495D1-C773-499B-87EC-6C16FFB6832E}"/>
              </a:ext>
            </a:extLst>
          </p:cNvPr>
          <p:cNvCxnSpPr>
            <a:cxnSpLocks/>
          </p:cNvCxnSpPr>
          <p:nvPr/>
        </p:nvCxnSpPr>
        <p:spPr>
          <a:xfrm flipH="1" flipV="1">
            <a:off x="4698737" y="3305575"/>
            <a:ext cx="634173" cy="1160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CF27B4-496E-4856-A0C8-A1E3970E5C8F}"/>
              </a:ext>
            </a:extLst>
          </p:cNvPr>
          <p:cNvSpPr txBox="1"/>
          <p:nvPr/>
        </p:nvSpPr>
        <p:spPr>
          <a:xfrm>
            <a:off x="3896388" y="2578357"/>
            <a:ext cx="2490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공격 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캐릭터 공격 분류에 따라 애니메이션 실행 후 공격 범위에 </a:t>
            </a:r>
            <a:r>
              <a:rPr lang="ko-KR" altLang="en-US" sz="800" dirty="0" err="1"/>
              <a:t>몹이</a:t>
            </a:r>
            <a:r>
              <a:rPr lang="ko-KR" altLang="en-US" sz="800" dirty="0"/>
              <a:t> 있다면 타격을 가함</a:t>
            </a:r>
            <a:endParaRPr lang="en-US" altLang="ko-KR" sz="8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D294512-819C-48B0-ACA6-145F95B1D726}"/>
              </a:ext>
            </a:extLst>
          </p:cNvPr>
          <p:cNvSpPr/>
          <p:nvPr/>
        </p:nvSpPr>
        <p:spPr>
          <a:xfrm>
            <a:off x="2546337" y="1977840"/>
            <a:ext cx="1645920" cy="4114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6A27445-B2B3-4CBE-9D25-A9C7955563F7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1162424" y="2014164"/>
            <a:ext cx="2289386" cy="151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0738D25-6100-4B0E-BB35-EA0D1366210E}"/>
              </a:ext>
            </a:extLst>
          </p:cNvPr>
          <p:cNvSpPr txBox="1"/>
          <p:nvPr/>
        </p:nvSpPr>
        <p:spPr>
          <a:xfrm>
            <a:off x="45680" y="1878909"/>
            <a:ext cx="18430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 </a:t>
            </a:r>
            <a:r>
              <a:rPr lang="ko-KR" altLang="en-US" sz="1100" dirty="0"/>
              <a:t>스킬 </a:t>
            </a:r>
            <a:r>
              <a:rPr lang="ko-KR" altLang="en-US" sz="1100" dirty="0" err="1"/>
              <a:t>쿨타임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스킬 발동과 함께 </a:t>
            </a:r>
            <a:r>
              <a:rPr lang="ko-KR" altLang="en-US" sz="800" dirty="0" err="1"/>
              <a:t>쿨타임</a:t>
            </a:r>
            <a:r>
              <a:rPr lang="ko-KR" altLang="en-US" sz="800" dirty="0"/>
              <a:t> 실시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쿨타임</a:t>
            </a:r>
            <a:r>
              <a:rPr lang="ko-KR" altLang="en-US" sz="800" dirty="0"/>
              <a:t> 애니메이션 실행</a:t>
            </a:r>
            <a:endParaRPr lang="en-US" altLang="ko-KR" sz="8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시계방향으로 </a:t>
            </a:r>
            <a:r>
              <a:rPr lang="ko-KR" altLang="en-US" sz="800" dirty="0" err="1"/>
              <a:t>밝아짐</a:t>
            </a:r>
            <a:r>
              <a:rPr lang="en-US" altLang="ko-KR" sz="800" dirty="0"/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DD292F-048E-46CC-9CD9-B6F7CFD3D440}"/>
              </a:ext>
            </a:extLst>
          </p:cNvPr>
          <p:cNvSpPr/>
          <p:nvPr/>
        </p:nvSpPr>
        <p:spPr>
          <a:xfrm>
            <a:off x="3451810" y="2083484"/>
            <a:ext cx="158384" cy="165292"/>
          </a:xfrm>
          <a:prstGeom prst="rect">
            <a:avLst/>
          </a:prstGeom>
          <a:solidFill>
            <a:schemeClr val="bg1">
              <a:lumMod val="7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804A68E-166B-40E0-8F23-2BF80BC58F7E}"/>
              </a:ext>
            </a:extLst>
          </p:cNvPr>
          <p:cNvCxnSpPr>
            <a:cxnSpLocks/>
          </p:cNvCxnSpPr>
          <p:nvPr/>
        </p:nvCxnSpPr>
        <p:spPr>
          <a:xfrm flipV="1">
            <a:off x="8606354" y="4940390"/>
            <a:ext cx="1377096" cy="276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947F4FB-0DF9-4258-B14A-31CAB450C353}"/>
              </a:ext>
            </a:extLst>
          </p:cNvPr>
          <p:cNvSpPr txBox="1"/>
          <p:nvPr/>
        </p:nvSpPr>
        <p:spPr>
          <a:xfrm>
            <a:off x="9958735" y="4740281"/>
            <a:ext cx="22890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몹</a:t>
            </a:r>
            <a:r>
              <a:rPr lang="ko-KR" altLang="en-US" sz="1100" dirty="0"/>
              <a:t> 처치 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처치한 </a:t>
            </a:r>
            <a:r>
              <a:rPr lang="ko-KR" altLang="en-US" sz="800" dirty="0" err="1"/>
              <a:t>몹의</a:t>
            </a:r>
            <a:r>
              <a:rPr lang="ko-KR" altLang="en-US" sz="800" dirty="0"/>
              <a:t> 획득 </a:t>
            </a:r>
            <a:r>
              <a:rPr lang="en-US" altLang="ko-KR" sz="800" dirty="0"/>
              <a:t>EXP</a:t>
            </a:r>
            <a:r>
              <a:rPr lang="ko-KR" altLang="en-US" sz="800" dirty="0"/>
              <a:t>만큼의 경험치 획득</a:t>
            </a:r>
            <a:endParaRPr lang="en-US" altLang="ko-KR" sz="8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1DC3037-68B5-413B-A138-6A1182D8A689}"/>
              </a:ext>
            </a:extLst>
          </p:cNvPr>
          <p:cNvSpPr/>
          <p:nvPr/>
        </p:nvSpPr>
        <p:spPr>
          <a:xfrm>
            <a:off x="2425059" y="1852439"/>
            <a:ext cx="1552591" cy="144597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8B1D264-EA45-4896-8B3C-EA772FCDA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1306" y="1641444"/>
            <a:ext cx="408343" cy="52025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92B7D58-30C6-4BBC-B62C-6CD11996B12B}"/>
              </a:ext>
            </a:extLst>
          </p:cNvPr>
          <p:cNvSpPr txBox="1"/>
          <p:nvPr/>
        </p:nvSpPr>
        <p:spPr>
          <a:xfrm>
            <a:off x="2936041" y="1810712"/>
            <a:ext cx="88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280</a:t>
            </a:r>
            <a:r>
              <a:rPr lang="en-US" altLang="ko-KR" sz="800" dirty="0">
                <a:solidFill>
                  <a:schemeClr val="tx1"/>
                </a:solidFill>
              </a:rPr>
              <a:t>/300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C6488A1-B92F-483B-94CE-8DF9F6BC5851}"/>
              </a:ext>
            </a:extLst>
          </p:cNvPr>
          <p:cNvSpPr/>
          <p:nvPr/>
        </p:nvSpPr>
        <p:spPr>
          <a:xfrm>
            <a:off x="1075306" y="1495879"/>
            <a:ext cx="730340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3742772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F887C3-5554-4863-BFF6-B2463944E56F}"/>
              </a:ext>
            </a:extLst>
          </p:cNvPr>
          <p:cNvCxnSpPr>
            <a:cxnSpLocks/>
          </p:cNvCxnSpPr>
          <p:nvPr/>
        </p:nvCxnSpPr>
        <p:spPr>
          <a:xfrm flipH="1">
            <a:off x="4824952" y="3246637"/>
            <a:ext cx="521660" cy="603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937C7D-C095-4B63-B6A8-131A5C512933}"/>
              </a:ext>
            </a:extLst>
          </p:cNvPr>
          <p:cNvSpPr/>
          <p:nvPr/>
        </p:nvSpPr>
        <p:spPr>
          <a:xfrm>
            <a:off x="5346612" y="2869132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오토 진행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4BC4DC-908E-4A2E-B307-495EE7696331}"/>
              </a:ext>
            </a:extLst>
          </p:cNvPr>
          <p:cNvCxnSpPr>
            <a:cxnSpLocks/>
          </p:cNvCxnSpPr>
          <p:nvPr/>
        </p:nvCxnSpPr>
        <p:spPr>
          <a:xfrm flipH="1">
            <a:off x="4824953" y="4038922"/>
            <a:ext cx="73993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A29493-F0E4-41D6-AF06-DB50F0FF6E66}"/>
              </a:ext>
            </a:extLst>
          </p:cNvPr>
          <p:cNvSpPr/>
          <p:nvPr/>
        </p:nvSpPr>
        <p:spPr>
          <a:xfrm>
            <a:off x="5564888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로그 </a:t>
            </a:r>
            <a:endParaRPr lang="en-US" altLang="ko-KR" sz="1100" dirty="0"/>
          </a:p>
          <a:p>
            <a:pPr algn="ctr"/>
            <a:r>
              <a:rPr lang="ko-KR" altLang="en-US" sz="1100" dirty="0"/>
              <a:t>보기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4569A3-33D1-471A-943A-ABD64720DF2D}"/>
              </a:ext>
            </a:extLst>
          </p:cNvPr>
          <p:cNvCxnSpPr>
            <a:cxnSpLocks/>
          </p:cNvCxnSpPr>
          <p:nvPr/>
        </p:nvCxnSpPr>
        <p:spPr>
          <a:xfrm flipH="1" flipV="1">
            <a:off x="4824954" y="4227675"/>
            <a:ext cx="521658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121C2C-F46E-4793-AC26-62E84255C9FF}"/>
              </a:ext>
            </a:extLst>
          </p:cNvPr>
          <p:cNvSpPr/>
          <p:nvPr/>
        </p:nvSpPr>
        <p:spPr>
          <a:xfrm>
            <a:off x="5346612" y="464245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/</a:t>
            </a:r>
            <a:r>
              <a:rPr lang="ko-KR" altLang="en-US" sz="1100" dirty="0"/>
              <a:t>이어하기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6911ECA-D4B7-49F7-8729-C6C7F12633BE}"/>
              </a:ext>
            </a:extLst>
          </p:cNvPr>
          <p:cNvCxnSpPr>
            <a:cxnSpLocks/>
          </p:cNvCxnSpPr>
          <p:nvPr/>
        </p:nvCxnSpPr>
        <p:spPr>
          <a:xfrm flipH="1">
            <a:off x="6428792" y="4831206"/>
            <a:ext cx="605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880AB1-E88B-4545-96A4-C30CDB8B0901}"/>
              </a:ext>
            </a:extLst>
          </p:cNvPr>
          <p:cNvSpPr/>
          <p:nvPr/>
        </p:nvSpPr>
        <p:spPr>
          <a:xfrm>
            <a:off x="7033827" y="464245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 </a:t>
            </a:r>
            <a:r>
              <a:rPr lang="ko-KR" altLang="en-US" sz="1100" dirty="0"/>
              <a:t>덮어쓰기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885E9-A0DA-4721-AF83-250769B19D92}"/>
              </a:ext>
            </a:extLst>
          </p:cNvPr>
          <p:cNvCxnSpPr>
            <a:cxnSpLocks/>
          </p:cNvCxnSpPr>
          <p:nvPr/>
        </p:nvCxnSpPr>
        <p:spPr>
          <a:xfrm>
            <a:off x="3069461" y="4038922"/>
            <a:ext cx="666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042166-9981-4934-B892-4F0A4FB89402}"/>
              </a:ext>
            </a:extLst>
          </p:cNvPr>
          <p:cNvSpPr/>
          <p:nvPr/>
        </p:nvSpPr>
        <p:spPr>
          <a:xfrm>
            <a:off x="2001505" y="385014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 </a:t>
            </a:r>
            <a:r>
              <a:rPr lang="ko-KR" altLang="en-US" sz="1100" dirty="0" err="1"/>
              <a:t>스킵</a:t>
            </a:r>
            <a:endParaRPr lang="ko-KR" altLang="en-US" sz="11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AFFCD5B-325F-4DE0-8224-A1DE5A8F31DC}"/>
              </a:ext>
            </a:extLst>
          </p:cNvPr>
          <p:cNvCxnSpPr>
            <a:cxnSpLocks/>
          </p:cNvCxnSpPr>
          <p:nvPr/>
        </p:nvCxnSpPr>
        <p:spPr>
          <a:xfrm>
            <a:off x="3111975" y="3435390"/>
            <a:ext cx="630791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15147A-B0E9-4216-8B9A-CC9E19A16E28}"/>
              </a:ext>
            </a:extLst>
          </p:cNvPr>
          <p:cNvSpPr/>
          <p:nvPr/>
        </p:nvSpPr>
        <p:spPr>
          <a:xfrm>
            <a:off x="2029789" y="305788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대화창</a:t>
            </a:r>
            <a:r>
              <a:rPr lang="ko-KR" altLang="en-US" sz="1100" dirty="0"/>
              <a:t> 숨기기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D60FC8-7C5B-4C9A-B70B-C720802E3173}"/>
              </a:ext>
            </a:extLst>
          </p:cNvPr>
          <p:cNvCxnSpPr>
            <a:cxnSpLocks/>
          </p:cNvCxnSpPr>
          <p:nvPr/>
        </p:nvCxnSpPr>
        <p:spPr>
          <a:xfrm flipV="1">
            <a:off x="3193347" y="4227648"/>
            <a:ext cx="549419" cy="603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9B9FB4-5B68-4E6C-8CFB-B326E2FB3F80}"/>
              </a:ext>
            </a:extLst>
          </p:cNvPr>
          <p:cNvSpPr/>
          <p:nvPr/>
        </p:nvSpPr>
        <p:spPr>
          <a:xfrm>
            <a:off x="2119499" y="483117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설정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057694-72BC-4691-8C36-A5739A6DF308}"/>
              </a:ext>
            </a:extLst>
          </p:cNvPr>
          <p:cNvSpPr txBox="1"/>
          <p:nvPr/>
        </p:nvSpPr>
        <p:spPr>
          <a:xfrm>
            <a:off x="4047496" y="1896267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진행</a:t>
            </a:r>
          </a:p>
        </p:txBody>
      </p:sp>
    </p:spTree>
    <p:extLst>
      <p:ext uri="{BB962C8B-B14F-4D97-AF65-F5344CB8AC3E}">
        <p14:creationId xmlns:p14="http://schemas.microsoft.com/office/powerpoint/2010/main" val="132199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45084F9-4ACF-4468-B29B-4185AE845B0E}"/>
              </a:ext>
            </a:extLst>
          </p:cNvPr>
          <p:cNvGrpSpPr/>
          <p:nvPr/>
        </p:nvGrpSpPr>
        <p:grpSpPr>
          <a:xfrm>
            <a:off x="891033" y="1020589"/>
            <a:ext cx="10852213" cy="5563091"/>
            <a:chOff x="891033" y="1020589"/>
            <a:chExt cx="10852213" cy="5563091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0B754AA2-829E-4388-9067-5E7C0854291F}"/>
                </a:ext>
              </a:extLst>
            </p:cNvPr>
            <p:cNvSpPr/>
            <p:nvPr/>
          </p:nvSpPr>
          <p:spPr>
            <a:xfrm>
              <a:off x="891033" y="1020589"/>
              <a:ext cx="10852213" cy="556309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7A1D3C-9A05-4128-B6D8-D929F000EF23}"/>
                </a:ext>
              </a:extLst>
            </p:cNvPr>
            <p:cNvSpPr/>
            <p:nvPr/>
          </p:nvSpPr>
          <p:spPr>
            <a:xfrm>
              <a:off x="111593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다음 날로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이동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CF887C3-5554-4863-BFF6-B2463944E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8119" y="4062520"/>
              <a:ext cx="1429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937C7D-C095-4B63-B6A8-131A5C512933}"/>
                </a:ext>
              </a:extLst>
            </p:cNvPr>
            <p:cNvSpPr/>
            <p:nvPr/>
          </p:nvSpPr>
          <p:spPr>
            <a:xfrm>
              <a:off x="3628105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오전 이벤트 진행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C4BC4DC-908E-4A2E-B307-495EE7696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286" y="4048583"/>
              <a:ext cx="43985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5A29493-F0E4-41D6-AF06-DB50F0FF6E66}"/>
                </a:ext>
              </a:extLst>
            </p:cNvPr>
            <p:cNvSpPr/>
            <p:nvPr/>
          </p:nvSpPr>
          <p:spPr>
            <a:xfrm>
              <a:off x="513009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오후로 시간 변경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D4569A3-33D1-471A-943A-ABD64720D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279" y="4083041"/>
              <a:ext cx="4879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121C2C-F46E-4793-AC26-62E84255C9FF}"/>
                </a:ext>
              </a:extLst>
            </p:cNvPr>
            <p:cNvSpPr/>
            <p:nvPr/>
          </p:nvSpPr>
          <p:spPr>
            <a:xfrm>
              <a:off x="6700191" y="3862458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3880AB1-E88B-4545-96A4-C30CDB8B0901}"/>
                </a:ext>
              </a:extLst>
            </p:cNvPr>
            <p:cNvSpPr/>
            <p:nvPr/>
          </p:nvSpPr>
          <p:spPr>
            <a:xfrm>
              <a:off x="8387406" y="388298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9987DBA-6067-4428-916F-ED011667E932}"/>
                </a:ext>
              </a:extLst>
            </p:cNvPr>
            <p:cNvSpPr/>
            <p:nvPr/>
          </p:nvSpPr>
          <p:spPr>
            <a:xfrm>
              <a:off x="2497207" y="3890569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평일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F4634B-246B-4E3E-B22E-E8E6F2B50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9587" y="4062518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7E07D7-6B21-4CDA-8AD6-ECF9F4CF7E21}"/>
                </a:ext>
              </a:extLst>
            </p:cNvPr>
            <p:cNvSpPr/>
            <p:nvPr/>
          </p:nvSpPr>
          <p:spPr>
            <a:xfrm>
              <a:off x="10074621" y="3882979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6086783-A898-43EB-880C-87658BB28A76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4940"/>
              <a:ext cx="0" cy="1487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8BBAF31-7C52-4979-98BC-4A418A982D48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3406"/>
              <a:ext cx="12560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BBE8929-9F50-492B-9B2B-96DCF33E4860}"/>
                </a:ext>
              </a:extLst>
            </p:cNvPr>
            <p:cNvSpPr/>
            <p:nvPr/>
          </p:nvSpPr>
          <p:spPr>
            <a:xfrm>
              <a:off x="1763985" y="2174934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주말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76AA850-5C6F-41FB-BD3F-36C46B737CA9}"/>
                </a:ext>
              </a:extLst>
            </p:cNvPr>
            <p:cNvSpPr/>
            <p:nvPr/>
          </p:nvSpPr>
          <p:spPr>
            <a:xfrm>
              <a:off x="2913111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A5882D6-D5DA-4489-ACAE-C41983E3AA0F}"/>
                </a:ext>
              </a:extLst>
            </p:cNvPr>
            <p:cNvSpPr/>
            <p:nvPr/>
          </p:nvSpPr>
          <p:spPr>
            <a:xfrm>
              <a:off x="4629925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BE1E92D-4095-457D-BDB8-59BB041D6949}"/>
                </a:ext>
              </a:extLst>
            </p:cNvPr>
            <p:cNvSpPr/>
            <p:nvPr/>
          </p:nvSpPr>
          <p:spPr>
            <a:xfrm>
              <a:off x="6317140" y="217334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5A1A70A-5E01-4D49-8CBE-EAEDCD9B7E61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 flipV="1">
              <a:off x="3995291" y="2367752"/>
              <a:ext cx="634636" cy="7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04EFDB3-2450-4B12-B25D-CA89AD0028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2106" y="2383340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F5750F1-1E07-45A7-BFE9-DD65F825BAD0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4D4DD38-0492-4145-B752-59F3125260AC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119076"/>
              <a:ext cx="11870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BC42CD8-6708-4435-8385-D7BDC7B8B896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5671188" y="3119076"/>
              <a:ext cx="0" cy="743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C4B057A-143D-4D85-AA7E-03C8922333BB}"/>
                </a:ext>
              </a:extLst>
            </p:cNvPr>
            <p:cNvCxnSpPr>
              <a:cxnSpLocks/>
            </p:cNvCxnSpPr>
            <p:nvPr/>
          </p:nvCxnSpPr>
          <p:spPr>
            <a:xfrm>
              <a:off x="3361754" y="4062518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824B21D-F68E-4C79-8493-C7A865789C70}"/>
                </a:ext>
              </a:extLst>
            </p:cNvPr>
            <p:cNvCxnSpPr>
              <a:cxnSpLocks/>
            </p:cNvCxnSpPr>
            <p:nvPr/>
          </p:nvCxnSpPr>
          <p:spPr>
            <a:xfrm>
              <a:off x="4863747" y="404858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EF8C8C2-3584-49C3-80BD-68D053C90A70}"/>
                </a:ext>
              </a:extLst>
            </p:cNvPr>
            <p:cNvCxnSpPr>
              <a:cxnSpLocks/>
            </p:cNvCxnSpPr>
            <p:nvPr/>
          </p:nvCxnSpPr>
          <p:spPr>
            <a:xfrm>
              <a:off x="6433840" y="4083041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EF2416D-6911-4CCF-87C4-DAC71C14AC7E}"/>
                </a:ext>
              </a:extLst>
            </p:cNvPr>
            <p:cNvCxnSpPr>
              <a:cxnSpLocks/>
            </p:cNvCxnSpPr>
            <p:nvPr/>
          </p:nvCxnSpPr>
          <p:spPr>
            <a:xfrm>
              <a:off x="7782371" y="4083041"/>
              <a:ext cx="605035" cy="7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6F4959C-5442-430A-B37A-1E351D19F093}"/>
                </a:ext>
              </a:extLst>
            </p:cNvPr>
            <p:cNvCxnSpPr>
              <a:cxnSpLocks/>
            </p:cNvCxnSpPr>
            <p:nvPr/>
          </p:nvCxnSpPr>
          <p:spPr>
            <a:xfrm>
              <a:off x="9808270" y="406470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B138509-FCA0-4F8B-BF9C-B53AA56D1A82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60" y="2373406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3991B87-6415-428F-9A0D-56C93C2E5AC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74" y="2373404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16B68BB-6146-4519-8796-80A88F89D0BE}"/>
                </a:ext>
              </a:extLst>
            </p:cNvPr>
            <p:cNvCxnSpPr>
              <a:cxnSpLocks/>
            </p:cNvCxnSpPr>
            <p:nvPr/>
          </p:nvCxnSpPr>
          <p:spPr>
            <a:xfrm>
              <a:off x="6050789" y="2383340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E73A649B-1B4D-424C-B4BB-50D80C0B9A62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628794"/>
              <a:ext cx="0" cy="235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4340DC5-BC24-4D1C-BED6-ED0E262BA002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09571"/>
              <a:ext cx="0" cy="34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5024DBE-A864-4B15-865E-AEA6A3486B3C}"/>
                </a:ext>
              </a:extLst>
            </p:cNvPr>
            <p:cNvSpPr/>
            <p:nvPr/>
          </p:nvSpPr>
          <p:spPr>
            <a:xfrm>
              <a:off x="5101784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/>
                <a:t>저녁으로로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시간 변경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3FCBA2C-6FD7-4762-9C81-514CADC40B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55380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0C57037-D73A-46D2-830C-EC96EF361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19690"/>
              <a:ext cx="50252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DFF4D8C-4DEC-4EC2-887C-C21C9BE59F56}"/>
                </a:ext>
              </a:extLst>
            </p:cNvPr>
            <p:cNvSpPr/>
            <p:nvPr/>
          </p:nvSpPr>
          <p:spPr>
            <a:xfrm>
              <a:off x="6700191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41D609-8306-4782-B3FF-CD94FC8F799F}"/>
                </a:ext>
              </a:extLst>
            </p:cNvPr>
            <p:cNvSpPr/>
            <p:nvPr/>
          </p:nvSpPr>
          <p:spPr>
            <a:xfrm>
              <a:off x="8387406" y="5145873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84776D5-D9BC-412C-9B40-29583D30C648}"/>
                </a:ext>
              </a:extLst>
            </p:cNvPr>
            <p:cNvSpPr/>
            <p:nvPr/>
          </p:nvSpPr>
          <p:spPr>
            <a:xfrm>
              <a:off x="10074621" y="515011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CBD467A-881D-4B02-ADC0-FB5D90E49288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6184014" y="5338620"/>
              <a:ext cx="516177" cy="1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6463089-88D2-4858-A253-A18158CFD60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7782371" y="5338620"/>
              <a:ext cx="605035" cy="16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9638D9B-4D0B-49FC-B0B7-931C8D41CDBF}"/>
                </a:ext>
              </a:extLst>
            </p:cNvPr>
            <p:cNvCxnSpPr>
              <a:cxnSpLocks/>
            </p:cNvCxnSpPr>
            <p:nvPr/>
          </p:nvCxnSpPr>
          <p:spPr>
            <a:xfrm>
              <a:off x="9469586" y="5360863"/>
              <a:ext cx="605035" cy="7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2EEF931-39B9-46A8-BFC6-6F41973D7DA5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843" y="5520556"/>
              <a:ext cx="0" cy="360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81FD04D-6582-4D93-A8C0-0EF2E5761090}"/>
                </a:ext>
              </a:extLst>
            </p:cNvPr>
            <p:cNvSpPr/>
            <p:nvPr/>
          </p:nvSpPr>
          <p:spPr>
            <a:xfrm>
              <a:off x="10076587" y="588003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밤으로 시간 변경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FFF50E7-62F3-4AF3-953B-72A5E88BBD8D}"/>
                </a:ext>
              </a:extLst>
            </p:cNvPr>
            <p:cNvSpPr txBox="1"/>
            <p:nvPr/>
          </p:nvSpPr>
          <p:spPr>
            <a:xfrm>
              <a:off x="5596270" y="1364488"/>
              <a:ext cx="1441740" cy="84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오전 이벤트</a:t>
              </a: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58104E50-C52B-4900-9B42-84D8D2539D81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5639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89A293E-CD46-4F31-9921-C73435CE0B7D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71792"/>
              <a:ext cx="0" cy="537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39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D70E9-0159-4224-A96E-F7A76A3F2835}"/>
              </a:ext>
            </a:extLst>
          </p:cNvPr>
          <p:cNvSpPr txBox="1"/>
          <p:nvPr/>
        </p:nvSpPr>
        <p:spPr>
          <a:xfrm>
            <a:off x="8221211" y="435377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Loding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595DC-7B0F-4347-A7A3-B87427638365}"/>
              </a:ext>
            </a:extLst>
          </p:cNvPr>
          <p:cNvSpPr txBox="1"/>
          <p:nvPr/>
        </p:nvSpPr>
        <p:spPr>
          <a:xfrm>
            <a:off x="3562524" y="2560849"/>
            <a:ext cx="5066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팁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r>
              <a:rPr lang="ko-KR" altLang="en-US" sz="1400" dirty="0"/>
              <a:t>오전에는 캐릭터들과 이벤트를 진행 할 수 있습니다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F994B4-D4D8-4D08-9016-5243992382FC}"/>
              </a:ext>
            </a:extLst>
          </p:cNvPr>
          <p:cNvCxnSpPr/>
          <p:nvPr/>
        </p:nvCxnSpPr>
        <p:spPr>
          <a:xfrm flipH="1" flipV="1">
            <a:off x="1795244" y="1501629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A8761E-117D-4F04-BD94-DE0B80F4EA78}"/>
              </a:ext>
            </a:extLst>
          </p:cNvPr>
          <p:cNvSpPr txBox="1"/>
          <p:nvPr/>
        </p:nvSpPr>
        <p:spPr>
          <a:xfrm>
            <a:off x="427839" y="1241569"/>
            <a:ext cx="13674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인아웃을 기본으로 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아웃 후 사용되는 배경 이미지는 검정 바탕</a:t>
            </a:r>
            <a:endParaRPr lang="en-US" altLang="ko-KR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36B993-BE41-46A3-8917-75F19B3B8F84}"/>
              </a:ext>
            </a:extLst>
          </p:cNvPr>
          <p:cNvSpPr/>
          <p:nvPr/>
        </p:nvSpPr>
        <p:spPr>
          <a:xfrm>
            <a:off x="3657600" y="2491530"/>
            <a:ext cx="4177717" cy="937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24CAD4-5C77-446B-8414-579AE482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27" y="4413970"/>
            <a:ext cx="265608" cy="27309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C1A8C4-DCB8-4FB0-8372-9800FC24AF4E}"/>
              </a:ext>
            </a:extLst>
          </p:cNvPr>
          <p:cNvCxnSpPr>
            <a:cxnSpLocks/>
          </p:cNvCxnSpPr>
          <p:nvPr/>
        </p:nvCxnSpPr>
        <p:spPr>
          <a:xfrm flipV="1">
            <a:off x="8117769" y="3655944"/>
            <a:ext cx="288000" cy="69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D4CE11-E48F-45D7-BAF3-DB5A60EAF9DB}"/>
              </a:ext>
            </a:extLst>
          </p:cNvPr>
          <p:cNvSpPr txBox="1"/>
          <p:nvPr/>
        </p:nvSpPr>
        <p:spPr>
          <a:xfrm>
            <a:off x="8014327" y="2717225"/>
            <a:ext cx="15267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테이블 </a:t>
            </a:r>
            <a:r>
              <a:rPr lang="en-US" altLang="ko-KR" sz="1100" dirty="0">
                <a:solidFill>
                  <a:srgbClr val="FF0000"/>
                </a:solidFill>
              </a:rPr>
              <a:t>index(  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애니메이션 있음</a:t>
            </a:r>
            <a:endParaRPr lang="en-US" altLang="ko-KR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D12620-2E1B-4623-B45A-0301EB2E267C}"/>
              </a:ext>
            </a:extLst>
          </p:cNvPr>
          <p:cNvCxnSpPr>
            <a:cxnSpLocks/>
          </p:cNvCxnSpPr>
          <p:nvPr/>
        </p:nvCxnSpPr>
        <p:spPr>
          <a:xfrm flipV="1">
            <a:off x="9061542" y="4004861"/>
            <a:ext cx="823496" cy="49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67041-EB5B-405B-A360-5C0EEFC8CA3B}"/>
              </a:ext>
            </a:extLst>
          </p:cNvPr>
          <p:cNvSpPr txBox="1"/>
          <p:nvPr/>
        </p:nvSpPr>
        <p:spPr>
          <a:xfrm>
            <a:off x="9903268" y="3049503"/>
            <a:ext cx="15267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폰트 </a:t>
            </a:r>
            <a:r>
              <a:rPr lang="en-US" altLang="ko-KR" sz="1100" dirty="0"/>
              <a:t>(  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Loding</a:t>
            </a:r>
            <a:r>
              <a:rPr lang="ko-KR" altLang="en-US" sz="1100" dirty="0"/>
              <a:t>텍스트는 변하지 않음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“…”</a:t>
            </a:r>
            <a:r>
              <a:rPr lang="ko-KR" altLang="en-US" sz="1100" dirty="0"/>
              <a:t>이 </a:t>
            </a:r>
            <a:r>
              <a:rPr lang="en-US" altLang="ko-KR" sz="1100" dirty="0"/>
              <a:t>1</a:t>
            </a:r>
            <a:r>
              <a:rPr lang="ko-KR" altLang="en-US" sz="1100" dirty="0"/>
              <a:t>초에 </a:t>
            </a:r>
            <a:r>
              <a:rPr lang="en-US" altLang="ko-KR" sz="1100" dirty="0"/>
              <a:t>1</a:t>
            </a:r>
            <a:r>
              <a:rPr lang="ko-KR" altLang="en-US" sz="1100" dirty="0"/>
              <a:t>개씩 변함 디폴트 </a:t>
            </a:r>
            <a:r>
              <a:rPr lang="en-US" altLang="ko-KR" sz="1100" dirty="0"/>
              <a:t>1</a:t>
            </a:r>
            <a:r>
              <a:rPr lang="ko-KR" altLang="en-US" sz="1100" dirty="0"/>
              <a:t>개부터 </a:t>
            </a:r>
            <a:r>
              <a:rPr lang="en-US" altLang="ko-KR" sz="1100" dirty="0"/>
              <a:t>3</a:t>
            </a:r>
            <a:r>
              <a:rPr lang="ko-KR" altLang="en-US" sz="1100" dirty="0"/>
              <a:t>개까지 변화 후 다시 </a:t>
            </a:r>
            <a:r>
              <a:rPr lang="en-US" altLang="ko-KR" sz="1100" dirty="0"/>
              <a:t>1</a:t>
            </a:r>
            <a:r>
              <a:rPr lang="ko-KR" altLang="en-US" sz="1100" dirty="0"/>
              <a:t>개로 되돌아감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2EC591-AFE0-4342-9E33-CC18FA9E7E39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로딩이 완료되면 모든 애니메이션 출력을 멈추고 </a:t>
            </a:r>
            <a:r>
              <a:rPr lang="ko-KR" altLang="en-US" dirty="0" err="1"/>
              <a:t>페이드</a:t>
            </a:r>
            <a:r>
              <a:rPr lang="ko-KR" altLang="en-US" dirty="0"/>
              <a:t> 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11D73E-ED76-491E-A6DA-615E7566D2CA}"/>
              </a:ext>
            </a:extLst>
          </p:cNvPr>
          <p:cNvCxnSpPr>
            <a:cxnSpLocks/>
          </p:cNvCxnSpPr>
          <p:nvPr/>
        </p:nvCxnSpPr>
        <p:spPr>
          <a:xfrm flipV="1">
            <a:off x="4704848" y="2204418"/>
            <a:ext cx="110433" cy="51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79D6E-BE2F-4DC6-BF8A-282D67774E45}"/>
              </a:ext>
            </a:extLst>
          </p:cNvPr>
          <p:cNvSpPr txBox="1"/>
          <p:nvPr/>
        </p:nvSpPr>
        <p:spPr>
          <a:xfrm>
            <a:off x="4179116" y="1291927"/>
            <a:ext cx="20525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TIP </a:t>
            </a:r>
            <a:r>
              <a:rPr lang="ko-KR" altLang="en-US" sz="1100" dirty="0"/>
              <a:t>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테이블의 </a:t>
            </a:r>
            <a:r>
              <a:rPr lang="en-US" altLang="ko-KR" sz="1100" dirty="0"/>
              <a:t>TIP</a:t>
            </a:r>
            <a:r>
              <a:rPr lang="ko-KR" altLang="en-US" sz="1100" dirty="0"/>
              <a:t>시트 텍스트가 랜덤으로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폰트 </a:t>
            </a:r>
            <a:r>
              <a:rPr lang="en-US" altLang="ko-KR" sz="1100" dirty="0">
                <a:solidFill>
                  <a:srgbClr val="FF0000"/>
                </a:solidFill>
              </a:rPr>
              <a:t>(  )</a:t>
            </a:r>
            <a:r>
              <a:rPr lang="en-US" altLang="ko-KR" sz="1100" dirty="0"/>
              <a:t>, </a:t>
            </a:r>
            <a:r>
              <a:rPr lang="ko-KR" altLang="en-US" sz="1100" dirty="0"/>
              <a:t>색상 하양</a:t>
            </a:r>
            <a:endParaRPr lang="en-US" altLang="ko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</p:spTree>
    <p:extLst>
      <p:ext uri="{BB962C8B-B14F-4D97-AF65-F5344CB8AC3E}">
        <p14:creationId xmlns:p14="http://schemas.microsoft.com/office/powerpoint/2010/main" val="116426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시작 화면</a:t>
            </a:r>
          </a:p>
        </p:txBody>
      </p:sp>
      <p:pic>
        <p:nvPicPr>
          <p:cNvPr id="9" name="그림 8" descr="텍스트, 운송, 농기구이(가) 표시된 사진&#10;&#10;자동 생성된 설명">
            <a:extLst>
              <a:ext uri="{FF2B5EF4-FFF2-40B4-BE49-F238E27FC236}">
                <a16:creationId xmlns:a16="http://schemas.microsoft.com/office/drawing/2014/main" id="{1E104F70-0FD5-410D-AD42-6B572F90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EA836-F1B5-4CF5-850B-A9B9A82D628F}"/>
              </a:ext>
            </a:extLst>
          </p:cNvPr>
          <p:cNvSpPr txBox="1"/>
          <p:nvPr/>
        </p:nvSpPr>
        <p:spPr>
          <a:xfrm>
            <a:off x="2829886" y="1538512"/>
            <a:ext cx="91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미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지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의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 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96BFF-09CE-4170-868B-97B6124C88CA}"/>
              </a:ext>
            </a:extLst>
          </p:cNvPr>
          <p:cNvSpPr txBox="1"/>
          <p:nvPr/>
        </p:nvSpPr>
        <p:spPr>
          <a:xfrm>
            <a:off x="7843707" y="3061854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시작하기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2687A-EF9C-419F-B1FA-7AEAE8F82F07}"/>
              </a:ext>
            </a:extLst>
          </p:cNvPr>
          <p:cNvSpPr txBox="1"/>
          <p:nvPr/>
        </p:nvSpPr>
        <p:spPr>
          <a:xfrm>
            <a:off x="8061821" y="3398328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옵션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3F6EA-38F0-45CD-9D9D-8A58A146A20B}"/>
              </a:ext>
            </a:extLst>
          </p:cNvPr>
          <p:cNvSpPr txBox="1"/>
          <p:nvPr/>
        </p:nvSpPr>
        <p:spPr>
          <a:xfrm>
            <a:off x="7843707" y="4023461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종료하기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667B4C-0D3B-403F-ABBF-486D075025BE}"/>
              </a:ext>
            </a:extLst>
          </p:cNvPr>
          <p:cNvCxnSpPr/>
          <p:nvPr/>
        </p:nvCxnSpPr>
        <p:spPr>
          <a:xfrm flipH="1" flipV="1">
            <a:off x="1975607" y="1882893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A38BF7-C84C-4A86-B9DA-E55ADE9D3682}"/>
              </a:ext>
            </a:extLst>
          </p:cNvPr>
          <p:cNvSpPr txBox="1"/>
          <p:nvPr/>
        </p:nvSpPr>
        <p:spPr>
          <a:xfrm>
            <a:off x="608202" y="1272120"/>
            <a:ext cx="1367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형태로 삽입</a:t>
            </a:r>
            <a:endParaRPr lang="en-US" altLang="ko-KR" sz="11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유니티로 텍스트 입력 </a:t>
            </a:r>
            <a:r>
              <a:rPr lang="en-US" altLang="ko-KR" sz="800" dirty="0"/>
              <a:t>X)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타이틀 화면 좌상단에 위치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B7B09E-0DAF-4A9B-BBB0-9C92A0FECEE6}"/>
              </a:ext>
            </a:extLst>
          </p:cNvPr>
          <p:cNvCxnSpPr>
            <a:cxnSpLocks/>
          </p:cNvCxnSpPr>
          <p:nvPr/>
        </p:nvCxnSpPr>
        <p:spPr>
          <a:xfrm flipV="1">
            <a:off x="6511255" y="905095"/>
            <a:ext cx="250272" cy="78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05406A-71C9-4334-A5A8-2277CC354713}"/>
              </a:ext>
            </a:extLst>
          </p:cNvPr>
          <p:cNvSpPr txBox="1"/>
          <p:nvPr/>
        </p:nvSpPr>
        <p:spPr>
          <a:xfrm>
            <a:off x="6335086" y="14453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2D </a:t>
            </a:r>
            <a:r>
              <a:rPr lang="ko-KR" altLang="en-US" sz="1100" dirty="0"/>
              <a:t>이미지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A5F88C-1BFB-471D-B490-EC4E321C101E}"/>
              </a:ext>
            </a:extLst>
          </p:cNvPr>
          <p:cNvCxnSpPr>
            <a:cxnSpLocks/>
            <a:stCxn id="3" idx="3"/>
            <a:endCxn id="36" idx="1"/>
          </p:cNvCxnSpPr>
          <p:nvPr/>
        </p:nvCxnSpPr>
        <p:spPr>
          <a:xfrm flipV="1">
            <a:off x="9362114" y="2213516"/>
            <a:ext cx="767593" cy="103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5D9DA-A555-4FB3-8115-09CA2C993A94}"/>
              </a:ext>
            </a:extLst>
          </p:cNvPr>
          <p:cNvSpPr txBox="1"/>
          <p:nvPr/>
        </p:nvSpPr>
        <p:spPr>
          <a:xfrm>
            <a:off x="10129707" y="1828795"/>
            <a:ext cx="1834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시작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726D1C-5076-4CB5-B523-60F2AAEF79EA}"/>
              </a:ext>
            </a:extLst>
          </p:cNvPr>
          <p:cNvCxnSpPr>
            <a:cxnSpLocks/>
          </p:cNvCxnSpPr>
          <p:nvPr/>
        </p:nvCxnSpPr>
        <p:spPr>
          <a:xfrm flipV="1">
            <a:off x="9047531" y="3611481"/>
            <a:ext cx="1233182" cy="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4DF6AA-263C-4664-B102-6E317EF12230}"/>
              </a:ext>
            </a:extLst>
          </p:cNvPr>
          <p:cNvSpPr txBox="1"/>
          <p:nvPr/>
        </p:nvSpPr>
        <p:spPr>
          <a:xfrm>
            <a:off x="10289799" y="3345940"/>
            <a:ext cx="1494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옵션창으로 이동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556F4F-86E8-41BE-834D-AFEAF577E3D7}"/>
              </a:ext>
            </a:extLst>
          </p:cNvPr>
          <p:cNvCxnSpPr>
            <a:cxnSpLocks/>
          </p:cNvCxnSpPr>
          <p:nvPr/>
        </p:nvCxnSpPr>
        <p:spPr>
          <a:xfrm>
            <a:off x="8940568" y="4404660"/>
            <a:ext cx="580937" cy="65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F66E49-BFE3-42EF-9698-77C5AAB5BE49}"/>
              </a:ext>
            </a:extLst>
          </p:cNvPr>
          <p:cNvSpPr txBox="1"/>
          <p:nvPr/>
        </p:nvSpPr>
        <p:spPr>
          <a:xfrm>
            <a:off x="9446004" y="5115755"/>
            <a:ext cx="21196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종료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시작하기</a:t>
            </a:r>
            <a:r>
              <a:rPr lang="en-US" altLang="ko-KR" sz="1100" dirty="0"/>
              <a:t>, </a:t>
            </a:r>
            <a:r>
              <a:rPr lang="ko-KR" altLang="en-US" sz="1100" dirty="0"/>
              <a:t>옵션버튼의 자간보다 </a:t>
            </a:r>
            <a:r>
              <a:rPr lang="en-US" altLang="ko-KR" sz="1100" dirty="0"/>
              <a:t>2</a:t>
            </a:r>
            <a:r>
              <a:rPr lang="ko-KR" altLang="en-US" sz="1100" dirty="0"/>
              <a:t>배로 설정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프로그램 종료 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BA4DE3-ED81-4FB4-92B1-B7EE6B51C7F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타이틀 화면이 </a:t>
            </a:r>
            <a:r>
              <a:rPr lang="ko-KR" altLang="en-US" dirty="0" err="1"/>
              <a:t>출력되는순간</a:t>
            </a:r>
            <a:r>
              <a:rPr lang="ko-KR" altLang="en-US" dirty="0"/>
              <a:t> </a:t>
            </a:r>
            <a:r>
              <a:rPr lang="en-US" altLang="ko-KR" dirty="0"/>
              <a:t>BGM </a:t>
            </a:r>
            <a:r>
              <a:rPr lang="ko-KR" altLang="en-US" dirty="0"/>
              <a:t>출력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파일명 </a:t>
            </a:r>
            <a:r>
              <a:rPr lang="en-US" altLang="ko-KR" dirty="0">
                <a:solidFill>
                  <a:srgbClr val="FF0000"/>
                </a:solidFill>
              </a:rPr>
              <a:t>: 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 텍스트는 이미지 형태로 제작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E865C6-92A0-4953-BDDA-9762EFA14D8C}"/>
              </a:ext>
            </a:extLst>
          </p:cNvPr>
          <p:cNvSpPr/>
          <p:nvPr/>
        </p:nvSpPr>
        <p:spPr>
          <a:xfrm>
            <a:off x="7819940" y="2690597"/>
            <a:ext cx="1602297" cy="177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0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640BD2-E6F3-4640-8E7E-900ED8343AD7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976BFD-1FCA-457A-AE91-75CCAD8F8CDB}"/>
              </a:ext>
            </a:extLst>
          </p:cNvPr>
          <p:cNvCxnSpPr>
            <a:cxnSpLocks/>
          </p:cNvCxnSpPr>
          <p:nvPr/>
        </p:nvCxnSpPr>
        <p:spPr>
          <a:xfrm flipH="1">
            <a:off x="1845578" y="2417758"/>
            <a:ext cx="96473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F19B8B-C515-49E7-A67D-58AF4A08ED8A}"/>
              </a:ext>
            </a:extLst>
          </p:cNvPr>
          <p:cNvSpPr txBox="1"/>
          <p:nvPr/>
        </p:nvSpPr>
        <p:spPr>
          <a:xfrm>
            <a:off x="450908" y="2157051"/>
            <a:ext cx="136740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썸네일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플레이어가 저장 할 때의 화면을 저장</a:t>
            </a:r>
            <a:endParaRPr lang="en-US" altLang="ko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71B854D-2DBA-41BB-B0AA-2D954EF1C73C}"/>
              </a:ext>
            </a:extLst>
          </p:cNvPr>
          <p:cNvCxnSpPr>
            <a:cxnSpLocks/>
          </p:cNvCxnSpPr>
          <p:nvPr/>
        </p:nvCxnSpPr>
        <p:spPr>
          <a:xfrm flipV="1">
            <a:off x="5798890" y="966004"/>
            <a:ext cx="394282" cy="95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AA1DE1-F0EC-4128-9770-28FE45879017}"/>
              </a:ext>
            </a:extLst>
          </p:cNvPr>
          <p:cNvSpPr txBox="1"/>
          <p:nvPr/>
        </p:nvSpPr>
        <p:spPr>
          <a:xfrm>
            <a:off x="5679346" y="133731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날짜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년도</a:t>
            </a:r>
            <a:r>
              <a:rPr lang="en-US" altLang="ko-KR" sz="1100" dirty="0"/>
              <a:t>.</a:t>
            </a:r>
            <a:r>
              <a:rPr lang="ko-KR" altLang="en-US" sz="1100" dirty="0"/>
              <a:t>월</a:t>
            </a:r>
            <a:r>
              <a:rPr lang="en-US" altLang="ko-KR" sz="1100" dirty="0"/>
              <a:t>.</a:t>
            </a:r>
            <a:r>
              <a:rPr lang="ko-KR" altLang="en-US" sz="1100" dirty="0"/>
              <a:t>일</a:t>
            </a:r>
            <a:r>
              <a:rPr lang="en-US" altLang="ko-KR" sz="1100" dirty="0"/>
              <a:t>.</a:t>
            </a:r>
            <a:r>
              <a:rPr lang="ko-KR" altLang="en-US" sz="1100" dirty="0"/>
              <a:t>시간까지 출력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6A74E38-20AD-4E86-AB38-649709051F8D}"/>
              </a:ext>
            </a:extLst>
          </p:cNvPr>
          <p:cNvCxnSpPr>
            <a:cxnSpLocks/>
          </p:cNvCxnSpPr>
          <p:nvPr/>
        </p:nvCxnSpPr>
        <p:spPr>
          <a:xfrm flipV="1">
            <a:off x="7947171" y="707447"/>
            <a:ext cx="528855" cy="114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47165E-176D-4E8A-9B46-89F451C9B5BA}"/>
              </a:ext>
            </a:extLst>
          </p:cNvPr>
          <p:cNvSpPr/>
          <p:nvPr/>
        </p:nvSpPr>
        <p:spPr>
          <a:xfrm>
            <a:off x="4328717" y="1746950"/>
            <a:ext cx="1975609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ED29FF-F5D6-4201-8C01-4F9816BE455C}"/>
              </a:ext>
            </a:extLst>
          </p:cNvPr>
          <p:cNvSpPr/>
          <p:nvPr/>
        </p:nvSpPr>
        <p:spPr>
          <a:xfrm>
            <a:off x="6300129" y="1754104"/>
            <a:ext cx="2164363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7D1D9D-0A2A-4E53-882C-B06185373DCE}"/>
              </a:ext>
            </a:extLst>
          </p:cNvPr>
          <p:cNvSpPr txBox="1"/>
          <p:nvPr/>
        </p:nvSpPr>
        <p:spPr>
          <a:xfrm>
            <a:off x="8464492" y="23632"/>
            <a:ext cx="1367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플레이타임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신규 데이터로 세임을 시작 한 후 저장 할 때까지의 시간</a:t>
            </a:r>
            <a:endParaRPr lang="en-US" altLang="ko-KR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E5DDD2-84AC-43AB-9FE3-E2DF81ABF2EA}"/>
              </a:ext>
            </a:extLst>
          </p:cNvPr>
          <p:cNvSpPr/>
          <p:nvPr/>
        </p:nvSpPr>
        <p:spPr>
          <a:xfrm>
            <a:off x="4328717" y="21033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C21CD1-32AC-43FF-B1BD-E74A063FC9CA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596893" y="2024891"/>
            <a:ext cx="3235004" cy="289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4D1A43-6ECA-4ACC-8FE9-5E7BFEA62F3C}"/>
              </a:ext>
            </a:extLst>
          </p:cNvPr>
          <p:cNvSpPr txBox="1"/>
          <p:nvPr/>
        </p:nvSpPr>
        <p:spPr>
          <a:xfrm>
            <a:off x="9831897" y="1640170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챕터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하는 구간의 시나리오 챕터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146D9FD-4C56-4997-85B9-C91E6534E68E}"/>
              </a:ext>
            </a:extLst>
          </p:cNvPr>
          <p:cNvCxnSpPr>
            <a:cxnSpLocks/>
          </p:cNvCxnSpPr>
          <p:nvPr/>
        </p:nvCxnSpPr>
        <p:spPr>
          <a:xfrm>
            <a:off x="6608425" y="2665715"/>
            <a:ext cx="3382863" cy="18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60BDD5-705A-4914-AEBD-32FDBFFEF378}"/>
              </a:ext>
            </a:extLst>
          </p:cNvPr>
          <p:cNvSpPr txBox="1"/>
          <p:nvPr/>
        </p:nvSpPr>
        <p:spPr>
          <a:xfrm>
            <a:off x="10032183" y="2595556"/>
            <a:ext cx="1575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소지 골드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할 때의 주인공이 보유하고 있는 골드 양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FF0C72-DD4F-41CF-A435-51AE8E3C722A}"/>
              </a:ext>
            </a:extLst>
          </p:cNvPr>
          <p:cNvSpPr/>
          <p:nvPr/>
        </p:nvSpPr>
        <p:spPr>
          <a:xfrm>
            <a:off x="4328717" y="24485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83A278-D00C-4C21-A5B2-0B1F121E17FB}"/>
              </a:ext>
            </a:extLst>
          </p:cNvPr>
          <p:cNvCxnSpPr>
            <a:cxnSpLocks/>
          </p:cNvCxnSpPr>
          <p:nvPr/>
        </p:nvCxnSpPr>
        <p:spPr>
          <a:xfrm>
            <a:off x="7046751" y="3793960"/>
            <a:ext cx="2944537" cy="26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9EB69E-C3B4-4FBE-9A9C-07F285899030}"/>
              </a:ext>
            </a:extLst>
          </p:cNvPr>
          <p:cNvSpPr txBox="1"/>
          <p:nvPr/>
        </p:nvSpPr>
        <p:spPr>
          <a:xfrm>
            <a:off x="10032183" y="3851393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빈 데이터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선택시</a:t>
            </a:r>
            <a:r>
              <a:rPr lang="ko-KR" altLang="en-US" sz="1100" dirty="0"/>
              <a:t> 시나리오를 처음부터 시작함</a:t>
            </a:r>
            <a:endParaRPr lang="en-US" altLang="ko-KR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AA422B8-C2C7-4971-833F-E0846A4D2A21}"/>
              </a:ext>
            </a:extLst>
          </p:cNvPr>
          <p:cNvCxnSpPr>
            <a:cxnSpLocks/>
          </p:cNvCxnSpPr>
          <p:nvPr/>
        </p:nvCxnSpPr>
        <p:spPr>
          <a:xfrm flipV="1">
            <a:off x="9224044" y="829678"/>
            <a:ext cx="1395369" cy="99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CBB2A39-0410-449D-86CD-D500037E4E90}"/>
              </a:ext>
            </a:extLst>
          </p:cNvPr>
          <p:cNvSpPr txBox="1"/>
          <p:nvPr/>
        </p:nvSpPr>
        <p:spPr>
          <a:xfrm>
            <a:off x="10616968" y="215056"/>
            <a:ext cx="1575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스크롤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</a:t>
            </a:r>
            <a:r>
              <a:rPr lang="ko-KR" altLang="en-US" sz="1100" dirty="0" err="1"/>
              <a:t>휠로</a:t>
            </a:r>
            <a:r>
              <a:rPr lang="ko-KR" altLang="en-US" sz="1100" dirty="0"/>
              <a:t> 위</a:t>
            </a:r>
            <a:r>
              <a:rPr lang="en-US" altLang="ko-KR" sz="1100" dirty="0"/>
              <a:t>/</a:t>
            </a:r>
            <a:r>
              <a:rPr lang="ko-KR" altLang="en-US" sz="1100" dirty="0"/>
              <a:t>아래 움직임 가능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드래그로 움직임 가능</a:t>
            </a:r>
            <a:endParaRPr lang="en-US" altLang="ko-KR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21D2CA-E10E-4E3F-84E3-D569EE6A2C8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NO DATA </a:t>
            </a:r>
            <a:r>
              <a:rPr lang="ko-KR" altLang="en-US" dirty="0"/>
              <a:t>파일 </a:t>
            </a:r>
            <a:r>
              <a:rPr lang="ko-KR" altLang="en-US" dirty="0" err="1"/>
              <a:t>선택시</a:t>
            </a:r>
            <a:r>
              <a:rPr lang="ko-KR" altLang="en-US" dirty="0"/>
              <a:t> 팝업 출력 후 시나리오 처음부터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텍스트 폰트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66E9D4-E72D-4AF7-B0F7-0C17308D030D}"/>
              </a:ext>
            </a:extLst>
          </p:cNvPr>
          <p:cNvSpPr txBox="1"/>
          <p:nvPr/>
        </p:nvSpPr>
        <p:spPr>
          <a:xfrm>
            <a:off x="700040" y="934287"/>
            <a:ext cx="1439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이전화면으로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C4672A-F40B-4AE3-B392-EC1DE90D8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E91296D-27A7-484F-908B-4BC9D44D6D7F}"/>
              </a:ext>
            </a:extLst>
          </p:cNvPr>
          <p:cNvCxnSpPr>
            <a:cxnSpLocks/>
          </p:cNvCxnSpPr>
          <p:nvPr/>
        </p:nvCxnSpPr>
        <p:spPr>
          <a:xfrm flipV="1">
            <a:off x="3470116" y="805685"/>
            <a:ext cx="574775" cy="581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2D4CCE-41DC-4F36-BE5F-A1E3D4463872}"/>
              </a:ext>
            </a:extLst>
          </p:cNvPr>
          <p:cNvSpPr txBox="1"/>
          <p:nvPr/>
        </p:nvSpPr>
        <p:spPr>
          <a:xfrm>
            <a:off x="3841807" y="335178"/>
            <a:ext cx="951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제목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61D996-8B75-4BBD-90DA-649AFD9EDA59}"/>
              </a:ext>
            </a:extLst>
          </p:cNvPr>
          <p:cNvCxnSpPr>
            <a:cxnSpLocks/>
          </p:cNvCxnSpPr>
          <p:nvPr/>
        </p:nvCxnSpPr>
        <p:spPr>
          <a:xfrm flipH="1" flipV="1">
            <a:off x="1961927" y="1379409"/>
            <a:ext cx="587980" cy="90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EE81941-78A5-4F11-9FFF-10AE2BAE355C}"/>
              </a:ext>
            </a:extLst>
          </p:cNvPr>
          <p:cNvSpPr/>
          <p:nvPr/>
        </p:nvSpPr>
        <p:spPr>
          <a:xfrm>
            <a:off x="7933892" y="2585423"/>
            <a:ext cx="727741" cy="2321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289B04-8CB6-40F6-A744-21E043B7319C}"/>
              </a:ext>
            </a:extLst>
          </p:cNvPr>
          <p:cNvSpPr/>
          <p:nvPr/>
        </p:nvSpPr>
        <p:spPr>
          <a:xfrm>
            <a:off x="7887746" y="2517185"/>
            <a:ext cx="773887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19FD1-DB63-4D9C-8071-2C739892F859}"/>
              </a:ext>
            </a:extLst>
          </p:cNvPr>
          <p:cNvCxnSpPr>
            <a:cxnSpLocks/>
          </p:cNvCxnSpPr>
          <p:nvPr/>
        </p:nvCxnSpPr>
        <p:spPr>
          <a:xfrm>
            <a:off x="8005805" y="2784531"/>
            <a:ext cx="358017" cy="435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42FCE74-2D63-4E2E-98F1-7AD85B83AE8B}"/>
              </a:ext>
            </a:extLst>
          </p:cNvPr>
          <p:cNvSpPr txBox="1"/>
          <p:nvPr/>
        </p:nvSpPr>
        <p:spPr>
          <a:xfrm>
            <a:off x="8492590" y="3180897"/>
            <a:ext cx="1575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삭제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저장된 정보 삭제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9042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3057</Words>
  <Application>Microsoft Office PowerPoint</Application>
  <PresentationFormat>와이드스크린</PresentationFormat>
  <Paragraphs>866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MD솔체</vt:lpstr>
      <vt:lpstr>MD아롱체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진 호성</cp:lastModifiedBy>
  <cp:revision>322</cp:revision>
  <dcterms:created xsi:type="dcterms:W3CDTF">2021-04-29T01:12:11Z</dcterms:created>
  <dcterms:modified xsi:type="dcterms:W3CDTF">2021-12-25T16:06:14Z</dcterms:modified>
</cp:coreProperties>
</file>