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256" r:id="rId3"/>
    <p:sldId id="333" r:id="rId4"/>
    <p:sldId id="334" r:id="rId5"/>
    <p:sldId id="336" r:id="rId6"/>
    <p:sldId id="337" r:id="rId7"/>
    <p:sldId id="338" r:id="rId8"/>
    <p:sldId id="340" r:id="rId9"/>
    <p:sldId id="34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2555B-CD65-32FB-EFC0-B1D5C8563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7CA0CF-C6F1-14D4-375D-85BD300A1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13C4B-C466-67E8-8A64-33053EE8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EC389-DC92-81C1-ED41-1411C5D4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38232-6A00-B8D7-E7D3-85E4FEC3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24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E43DA-04AB-F38F-0744-F29A60CD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7822D-2A79-80A4-E8E4-6DA8D914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43FDE-BB3A-282C-B74F-3C07136B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B6C9A-434C-AF66-7124-11A55104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972BF-31CC-120B-A34A-C53FEDC5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9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1CC04B-4714-8248-4C3B-12621F8BC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E8DBDF-FBD6-2A38-E844-99A9E01DB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6A244-7639-3F36-470A-B1F1D88F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6D40D-3307-E5A8-3F9E-EE50C023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E9CFB-14E3-0A5A-B004-8E87A878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7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3F059-4B28-7D98-72BD-9C83F4C4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E0570-3BD3-D841-6165-97EBF90AB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608F1-58E6-82E5-6A5E-2E8406EB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18BE8-21AE-12B8-88EF-4A2B42BB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428EF-D57B-1267-E68B-68DE394B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0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8F134-5FB8-05AD-6B89-98451493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56722-B1D7-1004-8E1F-F921C1F8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A9BE7-4B7D-41B9-7E56-D7537934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A4851-64B7-A793-4DAC-CCB9656F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709A2-47A7-711F-A114-28B5C16A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2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0427B-84B1-9E2A-492A-431EB451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EF4FC-B1C4-46BB-CE07-F4A85F108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1307BC-0116-A26D-6AC5-E4EE3F712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DFB58-36A4-88F5-94DE-D02EC270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048321-C44B-ED1E-4963-43EEF4F0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190F9-F577-F3DC-7901-3330C120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30CC9-2A30-4C18-916A-10370C65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58372-F2E6-0FE2-C8B2-E1E6170FD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00B67A-ACC8-E8C0-EB4D-09E8F8F3B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993C7F-3BEF-7404-42C2-1F6997AFC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A57F72-6E8C-2D5C-C907-F60C3E546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F2594-01DD-4BF0-B5A7-B35DFBCE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7C92EE-0375-402D-AD61-8BB40504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EE0A57-C329-6412-0798-E32EC9C6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3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A8525-670B-A204-A6D6-697556F5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70AA0C-0BE8-02D0-5C6F-CEE20299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515374-89D0-2494-096C-6361F1A3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CC98CD-8E5E-07C6-5678-8DC0224B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5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6B399A-E24B-C7A5-4E5C-FBEF752C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FE860F-9348-122D-AA56-3F0416DB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76E6D9-777B-030B-6214-F0B6365F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5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806A2-9F24-D0F4-E40C-C56CD708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4F85D-C217-C109-9904-B871DD0E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CB6D2-8DBA-F161-C57C-6D5AF8600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851887-C23E-A846-C316-4DB8705A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42DBB-0714-415E-1541-6E5965F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D300F6-6F6F-A3D8-FDE7-5BEF6C99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6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3A0EB-2714-6667-2B7E-4A37D7EB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ED4F45-FF80-2245-56C2-319538B88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42260-24D8-99D9-1C11-A5E74B883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79E72-E1FF-2BBF-AAC1-0F1CC1F7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56D9A-C480-F0DF-7C47-5302C409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4CB7B1-C966-47BD-B987-67998293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6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4208ED-A751-C9AF-9E68-FC1CC5F9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9E5F0-E71C-78F1-D34D-EEDBA3BB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27E67-78C2-66B2-1529-40F7D1CF7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27B38-3716-4331-9277-68FBE277FB1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73D53-2054-F4ED-F236-D22EC40B2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C07A3-A65D-063F-7176-D547146DC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5148504" y="2905780"/>
            <a:ext cx="1051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도감</a:t>
            </a:r>
          </a:p>
        </p:txBody>
      </p:sp>
    </p:spTree>
    <p:extLst>
      <p:ext uri="{BB962C8B-B14F-4D97-AF65-F5344CB8AC3E}">
        <p14:creationId xmlns:p14="http://schemas.microsoft.com/office/powerpoint/2010/main" val="318997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입장 방법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60A61D3-440A-79E6-8F57-A202A5DF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77" y="1340023"/>
            <a:ext cx="6485768" cy="365604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FD8D487-C32B-D29B-39A0-D31902A6E9EC}"/>
              </a:ext>
            </a:extLst>
          </p:cNvPr>
          <p:cNvSpPr txBox="1"/>
          <p:nvPr/>
        </p:nvSpPr>
        <p:spPr>
          <a:xfrm>
            <a:off x="672825" y="1696470"/>
            <a:ext cx="3144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입장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학생회실의 도감 버튼을 클릭하여 입장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05856CC-1F77-099F-65F9-2E0585909806}"/>
              </a:ext>
            </a:extLst>
          </p:cNvPr>
          <p:cNvSpPr/>
          <p:nvPr/>
        </p:nvSpPr>
        <p:spPr>
          <a:xfrm>
            <a:off x="5057854" y="2111969"/>
            <a:ext cx="1380449" cy="11739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5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6B7201-601B-0A66-708F-9988C37130E8}"/>
              </a:ext>
            </a:extLst>
          </p:cNvPr>
          <p:cNvSpPr/>
          <p:nvPr/>
        </p:nvSpPr>
        <p:spPr>
          <a:xfrm>
            <a:off x="3461236" y="1752635"/>
            <a:ext cx="7462403" cy="3352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E86D4-7B3B-AB54-6E48-C568EF8BC29C}"/>
              </a:ext>
            </a:extLst>
          </p:cNvPr>
          <p:cNvSpPr txBox="1"/>
          <p:nvPr/>
        </p:nvSpPr>
        <p:spPr>
          <a:xfrm>
            <a:off x="3721550" y="1880367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아이템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A404-A0E4-447A-35AC-6B59DC10896E}"/>
              </a:ext>
            </a:extLst>
          </p:cNvPr>
          <p:cNvSpPr txBox="1"/>
          <p:nvPr/>
        </p:nvSpPr>
        <p:spPr>
          <a:xfrm>
            <a:off x="9867705" y="1831649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수집품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7B9E39-804B-EBB1-96F7-5FEC6CDABBBA}"/>
              </a:ext>
            </a:extLst>
          </p:cNvPr>
          <p:cNvSpPr/>
          <p:nvPr/>
        </p:nvSpPr>
        <p:spPr>
          <a:xfrm>
            <a:off x="5005885" y="2607304"/>
            <a:ext cx="5723136" cy="219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AAEE43-CBAB-60D3-983B-67F700231682}"/>
              </a:ext>
            </a:extLst>
          </p:cNvPr>
          <p:cNvSpPr/>
          <p:nvPr/>
        </p:nvSpPr>
        <p:spPr>
          <a:xfrm>
            <a:off x="4081074" y="2675021"/>
            <a:ext cx="621416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72982-B888-E0AA-BD85-70763B72C3F9}"/>
              </a:ext>
            </a:extLst>
          </p:cNvPr>
          <p:cNvSpPr/>
          <p:nvPr/>
        </p:nvSpPr>
        <p:spPr>
          <a:xfrm>
            <a:off x="4081074" y="3087330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선물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3D4F9E-957B-E1DF-80B1-2813E6034359}"/>
              </a:ext>
            </a:extLst>
          </p:cNvPr>
          <p:cNvSpPr/>
          <p:nvPr/>
        </p:nvSpPr>
        <p:spPr>
          <a:xfrm>
            <a:off x="4081074" y="3535411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51D7C9-EA17-4527-3528-074A5ABF946F}"/>
              </a:ext>
            </a:extLst>
          </p:cNvPr>
          <p:cNvSpPr/>
          <p:nvPr/>
        </p:nvSpPr>
        <p:spPr>
          <a:xfrm>
            <a:off x="4081074" y="39670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34A650-0D7E-26B2-2F7D-91BF0B9DF847}"/>
              </a:ext>
            </a:extLst>
          </p:cNvPr>
          <p:cNvSpPr/>
          <p:nvPr/>
        </p:nvSpPr>
        <p:spPr>
          <a:xfrm>
            <a:off x="4081074" y="43608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퀘스트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A62A91-3A7C-B197-86D0-7AA9AC6325F5}"/>
              </a:ext>
            </a:extLst>
          </p:cNvPr>
          <p:cNvSpPr/>
          <p:nvPr/>
        </p:nvSpPr>
        <p:spPr>
          <a:xfrm>
            <a:off x="5661718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채아람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70739-D48C-A6CB-3D5F-896E464A7838}"/>
              </a:ext>
            </a:extLst>
          </p:cNvPr>
          <p:cNvSpPr/>
          <p:nvPr/>
        </p:nvSpPr>
        <p:spPr>
          <a:xfrm>
            <a:off x="7122640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한소원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CA936-6D38-17DF-DAFC-2CA78F428387}"/>
              </a:ext>
            </a:extLst>
          </p:cNvPr>
          <p:cNvSpPr/>
          <p:nvPr/>
        </p:nvSpPr>
        <p:spPr>
          <a:xfrm>
            <a:off x="8667289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고은혜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8323BF5-7DA3-0975-B9C6-21F6E2648423}"/>
              </a:ext>
            </a:extLst>
          </p:cNvPr>
          <p:cNvSpPr/>
          <p:nvPr/>
        </p:nvSpPr>
        <p:spPr>
          <a:xfrm>
            <a:off x="5449039" y="2929136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889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C1B509-F8E0-D082-D94C-FF6A99E5BB3B}"/>
              </a:ext>
            </a:extLst>
          </p:cNvPr>
          <p:cNvSpPr/>
          <p:nvPr/>
        </p:nvSpPr>
        <p:spPr>
          <a:xfrm>
            <a:off x="6498983" y="2928790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9F030CD-F40C-F23C-32C9-E8561164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160" y="3009656"/>
            <a:ext cx="377087" cy="385658"/>
          </a:xfrm>
          <a:prstGeom prst="ellipse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3BACAB1-47CE-138B-2626-D4197D86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04" y="2992810"/>
            <a:ext cx="377087" cy="385658"/>
          </a:xfrm>
          <a:prstGeom prst="ellipse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313153D-540E-C3CB-2E5F-B8F88976150A}"/>
              </a:ext>
            </a:extLst>
          </p:cNvPr>
          <p:cNvSpPr/>
          <p:nvPr/>
        </p:nvSpPr>
        <p:spPr>
          <a:xfrm>
            <a:off x="7548927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ADEE3A4-6833-6C91-4ACB-1A9D570E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048" y="2975068"/>
            <a:ext cx="377087" cy="385658"/>
          </a:xfrm>
          <a:prstGeom prst="ellipse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4E2EE6-D4FB-55FB-93B4-F7F77695269A}"/>
              </a:ext>
            </a:extLst>
          </p:cNvPr>
          <p:cNvSpPr/>
          <p:nvPr/>
        </p:nvSpPr>
        <p:spPr>
          <a:xfrm>
            <a:off x="8594938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E644CE-B89D-BB87-F023-D9D1AA9F8983}"/>
              </a:ext>
            </a:extLst>
          </p:cNvPr>
          <p:cNvSpPr/>
          <p:nvPr/>
        </p:nvSpPr>
        <p:spPr>
          <a:xfrm>
            <a:off x="9644882" y="2910702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EE63468-7BFA-938D-5CF5-6AEB40F1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059" y="2991568"/>
            <a:ext cx="377087" cy="385658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915C5B4-39A3-62BA-3328-017AFE77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003" y="2974722"/>
            <a:ext cx="377087" cy="385658"/>
          </a:xfrm>
          <a:prstGeom prst="ellipse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477882B-79ED-26A8-F30D-35D61DA64205}"/>
              </a:ext>
            </a:extLst>
          </p:cNvPr>
          <p:cNvSpPr/>
          <p:nvPr/>
        </p:nvSpPr>
        <p:spPr>
          <a:xfrm rot="5400000">
            <a:off x="10660397" y="1903589"/>
            <a:ext cx="155349" cy="122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C37FA7-33D7-69E8-50CC-C3ADA5742025}"/>
              </a:ext>
            </a:extLst>
          </p:cNvPr>
          <p:cNvSpPr/>
          <p:nvPr/>
        </p:nvSpPr>
        <p:spPr>
          <a:xfrm>
            <a:off x="3743843" y="1843693"/>
            <a:ext cx="7120802" cy="3163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7FE60-CEF0-AC09-07AC-F097D0FBD94A}"/>
              </a:ext>
            </a:extLst>
          </p:cNvPr>
          <p:cNvSpPr txBox="1"/>
          <p:nvPr/>
        </p:nvSpPr>
        <p:spPr>
          <a:xfrm>
            <a:off x="624519" y="1466443"/>
            <a:ext cx="31443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필요 버튼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도감 카테고리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도감 목록 및 분류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장비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 err="1"/>
              <a:t>채아람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 err="1"/>
              <a:t>한소원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 err="1"/>
              <a:t>고은혜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/>
              <a:t>나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선물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물약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재료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/>
              <a:t>불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/>
              <a:t>물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/>
              <a:t>나무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/>
              <a:t>금속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/>
              <a:t>흙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퀘스트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리스트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아이템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정보 창</a:t>
            </a:r>
            <a:endParaRPr lang="en-US" altLang="ko-KR" sz="12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3E9DF0E-D7B6-9247-6E10-2E5945CDAAF5}"/>
              </a:ext>
            </a:extLst>
          </p:cNvPr>
          <p:cNvCxnSpPr>
            <a:stCxn id="2" idx="0"/>
          </p:cNvCxnSpPr>
          <p:nvPr/>
        </p:nvCxnSpPr>
        <p:spPr>
          <a:xfrm rot="5400000" flipH="1" flipV="1">
            <a:off x="7333738" y="1185773"/>
            <a:ext cx="628426" cy="6874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F822BB-4B1C-B241-9EBB-2B2160F59744}"/>
              </a:ext>
            </a:extLst>
          </p:cNvPr>
          <p:cNvSpPr txBox="1"/>
          <p:nvPr/>
        </p:nvSpPr>
        <p:spPr>
          <a:xfrm>
            <a:off x="8635077" y="1088309"/>
            <a:ext cx="1056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도감 카테고리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4BBC57-55C4-586C-0235-F667723F1ABA}"/>
              </a:ext>
            </a:extLst>
          </p:cNvPr>
          <p:cNvSpPr/>
          <p:nvPr/>
        </p:nvSpPr>
        <p:spPr>
          <a:xfrm>
            <a:off x="3920854" y="2549931"/>
            <a:ext cx="926822" cy="21909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6596B9-B7FD-67DE-F18A-3E2508D824C5}"/>
              </a:ext>
            </a:extLst>
          </p:cNvPr>
          <p:cNvCxnSpPr>
            <a:stCxn id="12" idx="2"/>
          </p:cNvCxnSpPr>
          <p:nvPr/>
        </p:nvCxnSpPr>
        <p:spPr>
          <a:xfrm>
            <a:off x="4384265" y="4740892"/>
            <a:ext cx="7517" cy="901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E22440-9CC4-B3A5-F582-64F1E262DDD9}"/>
              </a:ext>
            </a:extLst>
          </p:cNvPr>
          <p:cNvSpPr txBox="1"/>
          <p:nvPr/>
        </p:nvSpPr>
        <p:spPr>
          <a:xfrm>
            <a:off x="3974526" y="5736842"/>
            <a:ext cx="1056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도감 목록</a:t>
            </a:r>
            <a:endParaRPr lang="en-US" altLang="ko-KR" sz="10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3F37DF-F668-0840-7B16-789BDC0C779E}"/>
              </a:ext>
            </a:extLst>
          </p:cNvPr>
          <p:cNvSpPr/>
          <p:nvPr/>
        </p:nvSpPr>
        <p:spPr>
          <a:xfrm>
            <a:off x="8289790" y="2607304"/>
            <a:ext cx="2439231" cy="2190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12F23D-C824-5E7A-CC17-238B9FA7813B}"/>
              </a:ext>
            </a:extLst>
          </p:cNvPr>
          <p:cNvSpPr txBox="1"/>
          <p:nvPr/>
        </p:nvSpPr>
        <p:spPr>
          <a:xfrm>
            <a:off x="8991469" y="2717185"/>
            <a:ext cx="101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무희의 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C8C04B-7DE4-ABFE-A520-A99469DEE8C3}"/>
              </a:ext>
            </a:extLst>
          </p:cNvPr>
          <p:cNvSpPr txBox="1"/>
          <p:nvPr/>
        </p:nvSpPr>
        <p:spPr>
          <a:xfrm>
            <a:off x="8341425" y="3086785"/>
            <a:ext cx="23101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언제적</a:t>
            </a:r>
            <a:r>
              <a:rPr lang="ko-KR" altLang="en-US" sz="900" dirty="0"/>
              <a:t> 들어본 기억이 있다</a:t>
            </a:r>
            <a:r>
              <a:rPr lang="en-US" altLang="ko-KR" sz="900" dirty="0"/>
              <a:t>. </a:t>
            </a:r>
            <a:r>
              <a:rPr lang="ko-KR" altLang="en-US" sz="900" dirty="0"/>
              <a:t>칼춤을 추는 무희들은 장식이 달린 아름다운 칼을 지니고 다닌다고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39444A-0D6C-0840-1B7F-C825DD52FF35}"/>
              </a:ext>
            </a:extLst>
          </p:cNvPr>
          <p:cNvCxnSpPr/>
          <p:nvPr/>
        </p:nvCxnSpPr>
        <p:spPr>
          <a:xfrm>
            <a:off x="8399119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CBA2E98-E3F0-DF75-DFC6-01B558EE687F}"/>
              </a:ext>
            </a:extLst>
          </p:cNvPr>
          <p:cNvSpPr txBox="1"/>
          <p:nvPr/>
        </p:nvSpPr>
        <p:spPr>
          <a:xfrm>
            <a:off x="9081629" y="3951619"/>
            <a:ext cx="76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조합법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701AFEC-B964-2794-CA88-200E9FFDA422}"/>
              </a:ext>
            </a:extLst>
          </p:cNvPr>
          <p:cNvCxnSpPr/>
          <p:nvPr/>
        </p:nvCxnSpPr>
        <p:spPr>
          <a:xfrm>
            <a:off x="9871712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BA6BFB1D-E299-3533-5A18-32E17EFC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12" y="4268178"/>
            <a:ext cx="214674" cy="219553"/>
          </a:xfrm>
          <a:prstGeom prst="ellipse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87F8AC-7D85-1742-D953-940CED3C3B89}"/>
              </a:ext>
            </a:extLst>
          </p:cNvPr>
          <p:cNvSpPr/>
          <p:nvPr/>
        </p:nvSpPr>
        <p:spPr>
          <a:xfrm>
            <a:off x="4993410" y="2353527"/>
            <a:ext cx="5723136" cy="2481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D0DFA78-554C-89B4-F0AB-28CF8959606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10716546" y="2477585"/>
            <a:ext cx="564278" cy="1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CB4C00E-6DB2-1B37-2600-22B1A3DB6021}"/>
              </a:ext>
            </a:extLst>
          </p:cNvPr>
          <p:cNvSpPr txBox="1"/>
          <p:nvPr/>
        </p:nvSpPr>
        <p:spPr>
          <a:xfrm>
            <a:off x="11319260" y="2362716"/>
            <a:ext cx="1056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도감 분류</a:t>
            </a:r>
            <a:endParaRPr lang="en-US" altLang="ko-KR" sz="10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D551A28-6DC6-F14E-F9E2-F4F3EC2B1284}"/>
              </a:ext>
            </a:extLst>
          </p:cNvPr>
          <p:cNvSpPr/>
          <p:nvPr/>
        </p:nvSpPr>
        <p:spPr>
          <a:xfrm>
            <a:off x="4993410" y="2621039"/>
            <a:ext cx="3296380" cy="2177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9AF44C-1DDA-243C-1667-856FC61DE028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641600" y="4798263"/>
            <a:ext cx="0" cy="844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B5A8997-CF00-A8B3-D901-0FF3D70CA2A7}"/>
              </a:ext>
            </a:extLst>
          </p:cNvPr>
          <p:cNvSpPr txBox="1"/>
          <p:nvPr/>
        </p:nvSpPr>
        <p:spPr>
          <a:xfrm>
            <a:off x="6135768" y="5724496"/>
            <a:ext cx="1056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아이템 리스트</a:t>
            </a:r>
            <a:endParaRPr lang="en-US" altLang="ko-KR" sz="105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8EADB1-6426-798D-DFA6-C4C8A31EE6E6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9501889" y="4798263"/>
            <a:ext cx="7517" cy="811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8D953FB-F75B-51BD-8263-549D4B880943}"/>
              </a:ext>
            </a:extLst>
          </p:cNvPr>
          <p:cNvSpPr/>
          <p:nvPr/>
        </p:nvSpPr>
        <p:spPr>
          <a:xfrm>
            <a:off x="8289790" y="2621039"/>
            <a:ext cx="2439231" cy="2177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EDF74D-9876-0E11-E382-C42E052B226B}"/>
              </a:ext>
            </a:extLst>
          </p:cNvPr>
          <p:cNvSpPr txBox="1"/>
          <p:nvPr/>
        </p:nvSpPr>
        <p:spPr>
          <a:xfrm>
            <a:off x="9041645" y="5642733"/>
            <a:ext cx="1056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정보창</a:t>
            </a:r>
            <a:endParaRPr lang="en-US" altLang="ko-KR" sz="105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6FCD181-AA54-BE38-C3D2-DA5E9977C2CF}"/>
              </a:ext>
            </a:extLst>
          </p:cNvPr>
          <p:cNvSpPr/>
          <p:nvPr/>
        </p:nvSpPr>
        <p:spPr>
          <a:xfrm>
            <a:off x="5478921" y="3635909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22E6F65-8857-BB3E-5035-CAEB6D05077D}"/>
              </a:ext>
            </a:extLst>
          </p:cNvPr>
          <p:cNvSpPr/>
          <p:nvPr/>
        </p:nvSpPr>
        <p:spPr>
          <a:xfrm>
            <a:off x="6528865" y="3635563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8AC9E31D-D11C-BF4D-141E-4FDB6815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42" y="3716429"/>
            <a:ext cx="377087" cy="385658"/>
          </a:xfrm>
          <a:prstGeom prst="ellipse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70A7B224-0B75-302A-7245-A4785032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3699583"/>
            <a:ext cx="377087" cy="3856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2219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6B7201-601B-0A66-708F-9988C37130E8}"/>
              </a:ext>
            </a:extLst>
          </p:cNvPr>
          <p:cNvSpPr/>
          <p:nvPr/>
        </p:nvSpPr>
        <p:spPr>
          <a:xfrm>
            <a:off x="3491118" y="1752635"/>
            <a:ext cx="7462403" cy="3352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E86D4-7B3B-AB54-6E48-C568EF8BC29C}"/>
              </a:ext>
            </a:extLst>
          </p:cNvPr>
          <p:cNvSpPr txBox="1"/>
          <p:nvPr/>
        </p:nvSpPr>
        <p:spPr>
          <a:xfrm>
            <a:off x="3751432" y="1880367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아이템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A404-A0E4-447A-35AC-6B59DC10896E}"/>
              </a:ext>
            </a:extLst>
          </p:cNvPr>
          <p:cNvSpPr txBox="1"/>
          <p:nvPr/>
        </p:nvSpPr>
        <p:spPr>
          <a:xfrm>
            <a:off x="9897587" y="1831649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수집품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7B9E39-804B-EBB1-96F7-5FEC6CDABBBA}"/>
              </a:ext>
            </a:extLst>
          </p:cNvPr>
          <p:cNvSpPr/>
          <p:nvPr/>
        </p:nvSpPr>
        <p:spPr>
          <a:xfrm>
            <a:off x="5035767" y="2607304"/>
            <a:ext cx="5723136" cy="219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AAEE43-CBAB-60D3-983B-67F700231682}"/>
              </a:ext>
            </a:extLst>
          </p:cNvPr>
          <p:cNvSpPr/>
          <p:nvPr/>
        </p:nvSpPr>
        <p:spPr>
          <a:xfrm>
            <a:off x="4110956" y="2675021"/>
            <a:ext cx="621416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72982-B888-E0AA-BD85-70763B72C3F9}"/>
              </a:ext>
            </a:extLst>
          </p:cNvPr>
          <p:cNvSpPr/>
          <p:nvPr/>
        </p:nvSpPr>
        <p:spPr>
          <a:xfrm>
            <a:off x="4110956" y="3087330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선물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3D4F9E-957B-E1DF-80B1-2813E6034359}"/>
              </a:ext>
            </a:extLst>
          </p:cNvPr>
          <p:cNvSpPr/>
          <p:nvPr/>
        </p:nvSpPr>
        <p:spPr>
          <a:xfrm>
            <a:off x="4110956" y="3535411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51D7C9-EA17-4527-3528-074A5ABF946F}"/>
              </a:ext>
            </a:extLst>
          </p:cNvPr>
          <p:cNvSpPr/>
          <p:nvPr/>
        </p:nvSpPr>
        <p:spPr>
          <a:xfrm>
            <a:off x="4110956" y="39670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34A650-0D7E-26B2-2F7D-91BF0B9DF847}"/>
              </a:ext>
            </a:extLst>
          </p:cNvPr>
          <p:cNvSpPr/>
          <p:nvPr/>
        </p:nvSpPr>
        <p:spPr>
          <a:xfrm>
            <a:off x="4110956" y="43608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퀘스트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A62A91-3A7C-B197-86D0-7AA9AC6325F5}"/>
              </a:ext>
            </a:extLst>
          </p:cNvPr>
          <p:cNvSpPr/>
          <p:nvPr/>
        </p:nvSpPr>
        <p:spPr>
          <a:xfrm>
            <a:off x="5691600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채아람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70739-D48C-A6CB-3D5F-896E464A7838}"/>
              </a:ext>
            </a:extLst>
          </p:cNvPr>
          <p:cNvSpPr/>
          <p:nvPr/>
        </p:nvSpPr>
        <p:spPr>
          <a:xfrm>
            <a:off x="7152522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한소원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CA936-6D38-17DF-DAFC-2CA78F428387}"/>
              </a:ext>
            </a:extLst>
          </p:cNvPr>
          <p:cNvSpPr/>
          <p:nvPr/>
        </p:nvSpPr>
        <p:spPr>
          <a:xfrm>
            <a:off x="8697171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고은혜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8323BF5-7DA3-0975-B9C6-21F6E2648423}"/>
              </a:ext>
            </a:extLst>
          </p:cNvPr>
          <p:cNvSpPr/>
          <p:nvPr/>
        </p:nvSpPr>
        <p:spPr>
          <a:xfrm>
            <a:off x="5478921" y="2929136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C1B509-F8E0-D082-D94C-FF6A99E5BB3B}"/>
              </a:ext>
            </a:extLst>
          </p:cNvPr>
          <p:cNvSpPr/>
          <p:nvPr/>
        </p:nvSpPr>
        <p:spPr>
          <a:xfrm>
            <a:off x="6528865" y="2928790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9F030CD-F40C-F23C-32C9-E8561164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42" y="3009656"/>
            <a:ext cx="377087" cy="385658"/>
          </a:xfrm>
          <a:prstGeom prst="ellipse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3BACAB1-47CE-138B-2626-D4197D86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2992810"/>
            <a:ext cx="377087" cy="385658"/>
          </a:xfrm>
          <a:prstGeom prst="ellipse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313153D-540E-C3CB-2E5F-B8F88976150A}"/>
              </a:ext>
            </a:extLst>
          </p:cNvPr>
          <p:cNvSpPr/>
          <p:nvPr/>
        </p:nvSpPr>
        <p:spPr>
          <a:xfrm>
            <a:off x="7578809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ADEE3A4-6833-6C91-4ACB-1A9D570E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930" y="2975068"/>
            <a:ext cx="377087" cy="385658"/>
          </a:xfrm>
          <a:prstGeom prst="ellipse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E644CE-B89D-BB87-F023-D9D1AA9F8983}"/>
              </a:ext>
            </a:extLst>
          </p:cNvPr>
          <p:cNvSpPr/>
          <p:nvPr/>
        </p:nvSpPr>
        <p:spPr>
          <a:xfrm>
            <a:off x="9674764" y="2910702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915C5B4-39A3-62BA-3328-017AFE77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885" y="2974722"/>
            <a:ext cx="377087" cy="385658"/>
          </a:xfrm>
          <a:prstGeom prst="ellipse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477882B-79ED-26A8-F30D-35D61DA64205}"/>
              </a:ext>
            </a:extLst>
          </p:cNvPr>
          <p:cNvSpPr/>
          <p:nvPr/>
        </p:nvSpPr>
        <p:spPr>
          <a:xfrm rot="5400000">
            <a:off x="10690279" y="1903589"/>
            <a:ext cx="155349" cy="122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C37FA7-33D7-69E8-50CC-C3ADA5742025}"/>
              </a:ext>
            </a:extLst>
          </p:cNvPr>
          <p:cNvSpPr/>
          <p:nvPr/>
        </p:nvSpPr>
        <p:spPr>
          <a:xfrm>
            <a:off x="3773725" y="1843693"/>
            <a:ext cx="786957" cy="3163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7FE60-CEF0-AC09-07AC-F097D0FBD94A}"/>
              </a:ext>
            </a:extLst>
          </p:cNvPr>
          <p:cNvSpPr txBox="1"/>
          <p:nvPr/>
        </p:nvSpPr>
        <p:spPr>
          <a:xfrm>
            <a:off x="624519" y="1466443"/>
            <a:ext cx="26411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도감 카테고리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아이템 도감과 수집품 도감을 이동 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버튼을 클릭으로 이동</a:t>
            </a:r>
            <a:endParaRPr lang="en-US" altLang="ko-KR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3E9DF0E-D7B6-9247-6E10-2E5945CDAAF5}"/>
              </a:ext>
            </a:extLst>
          </p:cNvPr>
          <p:cNvCxnSpPr>
            <a:cxnSpLocks/>
            <a:stCxn id="2" idx="0"/>
            <a:endCxn id="11" idx="1"/>
          </p:cNvCxnSpPr>
          <p:nvPr/>
        </p:nvCxnSpPr>
        <p:spPr>
          <a:xfrm rot="5400000" flipH="1" flipV="1">
            <a:off x="4074473" y="1069344"/>
            <a:ext cx="867081" cy="6816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F822BB-4B1C-B241-9EBB-2B2160F59744}"/>
              </a:ext>
            </a:extLst>
          </p:cNvPr>
          <p:cNvSpPr txBox="1"/>
          <p:nvPr/>
        </p:nvSpPr>
        <p:spPr>
          <a:xfrm>
            <a:off x="4848822" y="791946"/>
            <a:ext cx="179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굵은 글씨와 같은 표현으로 현재 선택중인 카테고리를 알려줌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12F23D-C824-5E7A-CC17-238B9FA7813B}"/>
              </a:ext>
            </a:extLst>
          </p:cNvPr>
          <p:cNvSpPr txBox="1"/>
          <p:nvPr/>
        </p:nvSpPr>
        <p:spPr>
          <a:xfrm>
            <a:off x="9021351" y="2717185"/>
            <a:ext cx="101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무희의 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BA2E98-E3F0-DF75-DFC6-01B558EE687F}"/>
              </a:ext>
            </a:extLst>
          </p:cNvPr>
          <p:cNvSpPr txBox="1"/>
          <p:nvPr/>
        </p:nvSpPr>
        <p:spPr>
          <a:xfrm>
            <a:off x="9111511" y="3951619"/>
            <a:ext cx="76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조합법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701AFEC-B964-2794-CA88-200E9FFDA422}"/>
              </a:ext>
            </a:extLst>
          </p:cNvPr>
          <p:cNvCxnSpPr/>
          <p:nvPr/>
        </p:nvCxnSpPr>
        <p:spPr>
          <a:xfrm>
            <a:off x="9901594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BF547B1-EB20-523B-E471-77F6FF2282AE}"/>
              </a:ext>
            </a:extLst>
          </p:cNvPr>
          <p:cNvSpPr/>
          <p:nvPr/>
        </p:nvSpPr>
        <p:spPr>
          <a:xfrm>
            <a:off x="9859867" y="1806546"/>
            <a:ext cx="1047192" cy="3163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948074-1B1A-3CB1-FD49-3DDF012464E0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10383463" y="1361087"/>
            <a:ext cx="0" cy="445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55B81CC-1C74-6D69-25CE-0F65FF2D7508}"/>
              </a:ext>
            </a:extLst>
          </p:cNvPr>
          <p:cNvSpPr txBox="1"/>
          <p:nvPr/>
        </p:nvSpPr>
        <p:spPr>
          <a:xfrm>
            <a:off x="9526383" y="541338"/>
            <a:ext cx="21309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수집품 도감으로 이동하는 버튼</a:t>
            </a:r>
            <a:endParaRPr lang="en-US" altLang="ko-KR" sz="900" dirty="0"/>
          </a:p>
          <a:p>
            <a:r>
              <a:rPr lang="ko-KR" altLang="en-US" sz="900" dirty="0"/>
              <a:t>화살표와 텍스트 전부 버튼 기능을 함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화살표는 현재 선택 중이 아닌 카테고리에 </a:t>
            </a:r>
            <a:r>
              <a:rPr lang="ko-KR" altLang="en-US" sz="900" dirty="0" err="1"/>
              <a:t>붙게됨</a:t>
            </a:r>
            <a:endParaRPr lang="en-US" altLang="ko-KR" sz="9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88680F1-7279-A660-D3BC-70ACDB809AA9}"/>
              </a:ext>
            </a:extLst>
          </p:cNvPr>
          <p:cNvGrpSpPr/>
          <p:nvPr/>
        </p:nvGrpSpPr>
        <p:grpSpPr>
          <a:xfrm>
            <a:off x="8774279" y="2233013"/>
            <a:ext cx="3181466" cy="1992804"/>
            <a:chOff x="7897335" y="2448288"/>
            <a:chExt cx="3181466" cy="181337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89B7C24-DFE6-A023-92D7-BA38F7D5F089}"/>
                </a:ext>
              </a:extLst>
            </p:cNvPr>
            <p:cNvSpPr/>
            <p:nvPr/>
          </p:nvSpPr>
          <p:spPr>
            <a:xfrm>
              <a:off x="7897335" y="2448288"/>
              <a:ext cx="3181466" cy="18133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628B5BB8-011A-6799-E0F3-FAECD7002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7379" y="2750292"/>
              <a:ext cx="2617708" cy="1168953"/>
            </a:xfrm>
            <a:prstGeom prst="rect">
              <a:avLst/>
            </a:prstGeom>
          </p:spPr>
        </p:pic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00929BC-EFC9-93E4-5CD4-65810B1F5940}"/>
              </a:ext>
            </a:extLst>
          </p:cNvPr>
          <p:cNvSpPr/>
          <p:nvPr/>
        </p:nvSpPr>
        <p:spPr>
          <a:xfrm>
            <a:off x="9065622" y="2546533"/>
            <a:ext cx="460867" cy="2042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FB27B982-E139-8351-D4AD-E5C6F0C9406D}"/>
              </a:ext>
            </a:extLst>
          </p:cNvPr>
          <p:cNvCxnSpPr>
            <a:cxnSpLocks/>
            <a:stCxn id="66" idx="0"/>
            <a:endCxn id="60" idx="1"/>
          </p:cNvCxnSpPr>
          <p:nvPr/>
        </p:nvCxnSpPr>
        <p:spPr>
          <a:xfrm rot="5400000" flipH="1" flipV="1">
            <a:off x="8604829" y="1624980"/>
            <a:ext cx="1612780" cy="2303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697938C-3CAE-3F68-E205-67ADFC4BDF50}"/>
              </a:ext>
            </a:extLst>
          </p:cNvPr>
          <p:cNvSpPr txBox="1"/>
          <p:nvPr/>
        </p:nvSpPr>
        <p:spPr>
          <a:xfrm>
            <a:off x="9595801" y="3896359"/>
            <a:ext cx="1794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</a:t>
            </a:r>
            <a:r>
              <a:rPr lang="ko-KR" altLang="en-US" sz="900" dirty="0"/>
              <a:t>수집품 </a:t>
            </a:r>
            <a:r>
              <a:rPr lang="ko-KR" altLang="en-US" sz="900" dirty="0" err="1"/>
              <a:t>선택중일</a:t>
            </a:r>
            <a:r>
              <a:rPr lang="ko-KR" altLang="en-US" sz="900" dirty="0"/>
              <a:t> 때의 예시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E1E8D51-D38A-1E19-58B0-357BE1DA6EF6}"/>
              </a:ext>
            </a:extLst>
          </p:cNvPr>
          <p:cNvSpPr/>
          <p:nvPr/>
        </p:nvSpPr>
        <p:spPr>
          <a:xfrm>
            <a:off x="5478921" y="3635909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7D3701F-827D-5486-0F6B-2D1D7E8773A3}"/>
              </a:ext>
            </a:extLst>
          </p:cNvPr>
          <p:cNvSpPr/>
          <p:nvPr/>
        </p:nvSpPr>
        <p:spPr>
          <a:xfrm>
            <a:off x="6528865" y="3635563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6581F5C6-CDD9-AF63-7E9E-4331626E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42" y="3716429"/>
            <a:ext cx="377087" cy="385658"/>
          </a:xfrm>
          <a:prstGeom prst="ellipse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594EA043-E600-7B25-102A-E22D5760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3699583"/>
            <a:ext cx="377087" cy="3856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0522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6B7201-601B-0A66-708F-9988C37130E8}"/>
              </a:ext>
            </a:extLst>
          </p:cNvPr>
          <p:cNvSpPr/>
          <p:nvPr/>
        </p:nvSpPr>
        <p:spPr>
          <a:xfrm>
            <a:off x="3167954" y="1752635"/>
            <a:ext cx="7462403" cy="3352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E86D4-7B3B-AB54-6E48-C568EF8BC29C}"/>
              </a:ext>
            </a:extLst>
          </p:cNvPr>
          <p:cNvSpPr txBox="1"/>
          <p:nvPr/>
        </p:nvSpPr>
        <p:spPr>
          <a:xfrm>
            <a:off x="3428268" y="1880367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아이템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A404-A0E4-447A-35AC-6B59DC10896E}"/>
              </a:ext>
            </a:extLst>
          </p:cNvPr>
          <p:cNvSpPr txBox="1"/>
          <p:nvPr/>
        </p:nvSpPr>
        <p:spPr>
          <a:xfrm>
            <a:off x="9574423" y="1831649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수집품</a:t>
            </a:r>
            <a:endParaRPr lang="en-US" altLang="ko-KR" sz="1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7B9E39-804B-EBB1-96F7-5FEC6CDABBBA}"/>
              </a:ext>
            </a:extLst>
          </p:cNvPr>
          <p:cNvSpPr/>
          <p:nvPr/>
        </p:nvSpPr>
        <p:spPr>
          <a:xfrm>
            <a:off x="4712603" y="2607304"/>
            <a:ext cx="5723136" cy="219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AAEE43-CBAB-60D3-983B-67F700231682}"/>
              </a:ext>
            </a:extLst>
          </p:cNvPr>
          <p:cNvSpPr/>
          <p:nvPr/>
        </p:nvSpPr>
        <p:spPr>
          <a:xfrm>
            <a:off x="3787792" y="2675021"/>
            <a:ext cx="621416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72982-B888-E0AA-BD85-70763B72C3F9}"/>
              </a:ext>
            </a:extLst>
          </p:cNvPr>
          <p:cNvSpPr/>
          <p:nvPr/>
        </p:nvSpPr>
        <p:spPr>
          <a:xfrm>
            <a:off x="3787792" y="3087330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선물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3D4F9E-957B-E1DF-80B1-2813E6034359}"/>
              </a:ext>
            </a:extLst>
          </p:cNvPr>
          <p:cNvSpPr/>
          <p:nvPr/>
        </p:nvSpPr>
        <p:spPr>
          <a:xfrm>
            <a:off x="3787792" y="3535411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51D7C9-EA17-4527-3528-074A5ABF946F}"/>
              </a:ext>
            </a:extLst>
          </p:cNvPr>
          <p:cNvSpPr/>
          <p:nvPr/>
        </p:nvSpPr>
        <p:spPr>
          <a:xfrm>
            <a:off x="3787792" y="39670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34A650-0D7E-26B2-2F7D-91BF0B9DF847}"/>
              </a:ext>
            </a:extLst>
          </p:cNvPr>
          <p:cNvSpPr/>
          <p:nvPr/>
        </p:nvSpPr>
        <p:spPr>
          <a:xfrm>
            <a:off x="3787792" y="43608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퀘스트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A62A91-3A7C-B197-86D0-7AA9AC6325F5}"/>
              </a:ext>
            </a:extLst>
          </p:cNvPr>
          <p:cNvSpPr/>
          <p:nvPr/>
        </p:nvSpPr>
        <p:spPr>
          <a:xfrm>
            <a:off x="5368436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채아람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70739-D48C-A6CB-3D5F-896E464A7838}"/>
              </a:ext>
            </a:extLst>
          </p:cNvPr>
          <p:cNvSpPr/>
          <p:nvPr/>
        </p:nvSpPr>
        <p:spPr>
          <a:xfrm>
            <a:off x="6829358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한소원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CA936-6D38-17DF-DAFC-2CA78F428387}"/>
              </a:ext>
            </a:extLst>
          </p:cNvPr>
          <p:cNvSpPr/>
          <p:nvPr/>
        </p:nvSpPr>
        <p:spPr>
          <a:xfrm>
            <a:off x="8374007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고은혜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8323BF5-7DA3-0975-B9C6-21F6E2648423}"/>
              </a:ext>
            </a:extLst>
          </p:cNvPr>
          <p:cNvSpPr/>
          <p:nvPr/>
        </p:nvSpPr>
        <p:spPr>
          <a:xfrm>
            <a:off x="5155757" y="2929136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C1B509-F8E0-D082-D94C-FF6A99E5BB3B}"/>
              </a:ext>
            </a:extLst>
          </p:cNvPr>
          <p:cNvSpPr/>
          <p:nvPr/>
        </p:nvSpPr>
        <p:spPr>
          <a:xfrm>
            <a:off x="6205701" y="2928790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9F030CD-F40C-F23C-32C9-E8561164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878" y="3009656"/>
            <a:ext cx="377087" cy="385658"/>
          </a:xfrm>
          <a:prstGeom prst="ellipse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3BACAB1-47CE-138B-2626-D4197D86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822" y="2992810"/>
            <a:ext cx="377087" cy="385658"/>
          </a:xfrm>
          <a:prstGeom prst="ellipse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313153D-540E-C3CB-2E5F-B8F88976150A}"/>
              </a:ext>
            </a:extLst>
          </p:cNvPr>
          <p:cNvSpPr/>
          <p:nvPr/>
        </p:nvSpPr>
        <p:spPr>
          <a:xfrm>
            <a:off x="7255645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ADEE3A4-6833-6C91-4ACB-1A9D570E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766" y="2975068"/>
            <a:ext cx="377087" cy="385658"/>
          </a:xfrm>
          <a:prstGeom prst="ellipse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4E2EE6-D4FB-55FB-93B4-F7F77695269A}"/>
              </a:ext>
            </a:extLst>
          </p:cNvPr>
          <p:cNvSpPr/>
          <p:nvPr/>
        </p:nvSpPr>
        <p:spPr>
          <a:xfrm>
            <a:off x="8301656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E644CE-B89D-BB87-F023-D9D1AA9F8983}"/>
              </a:ext>
            </a:extLst>
          </p:cNvPr>
          <p:cNvSpPr/>
          <p:nvPr/>
        </p:nvSpPr>
        <p:spPr>
          <a:xfrm>
            <a:off x="9351600" y="2910702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EE63468-7BFA-938D-5CF5-6AEB40F1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777" y="2991568"/>
            <a:ext cx="377087" cy="385658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915C5B4-39A3-62BA-3328-017AFE77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721" y="2974722"/>
            <a:ext cx="377087" cy="385658"/>
          </a:xfrm>
          <a:prstGeom prst="ellipse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477882B-79ED-26A8-F30D-35D61DA64205}"/>
              </a:ext>
            </a:extLst>
          </p:cNvPr>
          <p:cNvSpPr/>
          <p:nvPr/>
        </p:nvSpPr>
        <p:spPr>
          <a:xfrm rot="16200000">
            <a:off x="3305616" y="1971796"/>
            <a:ext cx="155349" cy="122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3F37DF-F668-0840-7B16-789BDC0C779E}"/>
              </a:ext>
            </a:extLst>
          </p:cNvPr>
          <p:cNvSpPr/>
          <p:nvPr/>
        </p:nvSpPr>
        <p:spPr>
          <a:xfrm>
            <a:off x="7996508" y="2607304"/>
            <a:ext cx="2439231" cy="2190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12F23D-C824-5E7A-CC17-238B9FA7813B}"/>
              </a:ext>
            </a:extLst>
          </p:cNvPr>
          <p:cNvSpPr txBox="1"/>
          <p:nvPr/>
        </p:nvSpPr>
        <p:spPr>
          <a:xfrm>
            <a:off x="8698187" y="2717185"/>
            <a:ext cx="101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무희의 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C8C04B-7DE4-ABFE-A520-A99469DEE8C3}"/>
              </a:ext>
            </a:extLst>
          </p:cNvPr>
          <p:cNvSpPr txBox="1"/>
          <p:nvPr/>
        </p:nvSpPr>
        <p:spPr>
          <a:xfrm>
            <a:off x="8048143" y="3086785"/>
            <a:ext cx="23101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언제적</a:t>
            </a:r>
            <a:r>
              <a:rPr lang="ko-KR" altLang="en-US" sz="900" dirty="0"/>
              <a:t> 들어본 기억이 있다</a:t>
            </a:r>
            <a:r>
              <a:rPr lang="en-US" altLang="ko-KR" sz="900" dirty="0"/>
              <a:t>. </a:t>
            </a:r>
            <a:r>
              <a:rPr lang="ko-KR" altLang="en-US" sz="900" dirty="0"/>
              <a:t>칼춤을 추는 무희들은 장식이 달린 아름다운 칼을 지니고 다닌다고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39444A-0D6C-0840-1B7F-C825DD52FF35}"/>
              </a:ext>
            </a:extLst>
          </p:cNvPr>
          <p:cNvCxnSpPr/>
          <p:nvPr/>
        </p:nvCxnSpPr>
        <p:spPr>
          <a:xfrm>
            <a:off x="8105837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CBA2E98-E3F0-DF75-DFC6-01B558EE687F}"/>
              </a:ext>
            </a:extLst>
          </p:cNvPr>
          <p:cNvSpPr txBox="1"/>
          <p:nvPr/>
        </p:nvSpPr>
        <p:spPr>
          <a:xfrm>
            <a:off x="8788347" y="3951619"/>
            <a:ext cx="76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조합법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701AFEC-B964-2794-CA88-200E9FFDA422}"/>
              </a:ext>
            </a:extLst>
          </p:cNvPr>
          <p:cNvCxnSpPr/>
          <p:nvPr/>
        </p:nvCxnSpPr>
        <p:spPr>
          <a:xfrm>
            <a:off x="9578430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BA6BFB1D-E299-3533-5A18-32E17EFC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130" y="4268178"/>
            <a:ext cx="214674" cy="219553"/>
          </a:xfrm>
          <a:prstGeom prst="ellipse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058516-09E8-B8E7-BD45-E32E45932D0E}"/>
              </a:ext>
            </a:extLst>
          </p:cNvPr>
          <p:cNvSpPr/>
          <p:nvPr/>
        </p:nvSpPr>
        <p:spPr>
          <a:xfrm>
            <a:off x="3167954" y="1759310"/>
            <a:ext cx="7462403" cy="3352729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수집품 도감은 추가 예정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데모에서 들어갈지 </a:t>
            </a:r>
            <a:r>
              <a:rPr lang="ko-KR" altLang="en-US" dirty="0" err="1">
                <a:solidFill>
                  <a:schemeClr val="tx1"/>
                </a:solidFill>
              </a:rPr>
              <a:t>안들어</a:t>
            </a:r>
            <a:r>
              <a:rPr lang="ko-KR" altLang="en-US" dirty="0">
                <a:solidFill>
                  <a:schemeClr val="tx1"/>
                </a:solidFill>
              </a:rPr>
              <a:t> 갈지 모름</a:t>
            </a:r>
          </a:p>
        </p:txBody>
      </p:sp>
    </p:spTree>
    <p:extLst>
      <p:ext uri="{BB962C8B-B14F-4D97-AF65-F5344CB8AC3E}">
        <p14:creationId xmlns:p14="http://schemas.microsoft.com/office/powerpoint/2010/main" val="189137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6B7201-601B-0A66-708F-9988C37130E8}"/>
              </a:ext>
            </a:extLst>
          </p:cNvPr>
          <p:cNvSpPr/>
          <p:nvPr/>
        </p:nvSpPr>
        <p:spPr>
          <a:xfrm>
            <a:off x="3491118" y="1752635"/>
            <a:ext cx="7462403" cy="3352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E86D4-7B3B-AB54-6E48-C568EF8BC29C}"/>
              </a:ext>
            </a:extLst>
          </p:cNvPr>
          <p:cNvSpPr txBox="1"/>
          <p:nvPr/>
        </p:nvSpPr>
        <p:spPr>
          <a:xfrm>
            <a:off x="3751432" y="1880367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아이템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A404-A0E4-447A-35AC-6B59DC10896E}"/>
              </a:ext>
            </a:extLst>
          </p:cNvPr>
          <p:cNvSpPr txBox="1"/>
          <p:nvPr/>
        </p:nvSpPr>
        <p:spPr>
          <a:xfrm>
            <a:off x="9897587" y="1831649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수집품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7B9E39-804B-EBB1-96F7-5FEC6CDABBBA}"/>
              </a:ext>
            </a:extLst>
          </p:cNvPr>
          <p:cNvSpPr/>
          <p:nvPr/>
        </p:nvSpPr>
        <p:spPr>
          <a:xfrm>
            <a:off x="5035767" y="2607304"/>
            <a:ext cx="5723136" cy="219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AAEE43-CBAB-60D3-983B-67F700231682}"/>
              </a:ext>
            </a:extLst>
          </p:cNvPr>
          <p:cNvSpPr/>
          <p:nvPr/>
        </p:nvSpPr>
        <p:spPr>
          <a:xfrm>
            <a:off x="4110956" y="2675021"/>
            <a:ext cx="621416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72982-B888-E0AA-BD85-70763B72C3F9}"/>
              </a:ext>
            </a:extLst>
          </p:cNvPr>
          <p:cNvSpPr/>
          <p:nvPr/>
        </p:nvSpPr>
        <p:spPr>
          <a:xfrm>
            <a:off x="4110956" y="3087330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선물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3D4F9E-957B-E1DF-80B1-2813E6034359}"/>
              </a:ext>
            </a:extLst>
          </p:cNvPr>
          <p:cNvSpPr/>
          <p:nvPr/>
        </p:nvSpPr>
        <p:spPr>
          <a:xfrm>
            <a:off x="4110956" y="3535411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51D7C9-EA17-4527-3528-074A5ABF946F}"/>
              </a:ext>
            </a:extLst>
          </p:cNvPr>
          <p:cNvSpPr/>
          <p:nvPr/>
        </p:nvSpPr>
        <p:spPr>
          <a:xfrm>
            <a:off x="4110956" y="39670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34A650-0D7E-26B2-2F7D-91BF0B9DF847}"/>
              </a:ext>
            </a:extLst>
          </p:cNvPr>
          <p:cNvSpPr/>
          <p:nvPr/>
        </p:nvSpPr>
        <p:spPr>
          <a:xfrm>
            <a:off x="4110956" y="43608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퀘스트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A62A91-3A7C-B197-86D0-7AA9AC6325F5}"/>
              </a:ext>
            </a:extLst>
          </p:cNvPr>
          <p:cNvSpPr/>
          <p:nvPr/>
        </p:nvSpPr>
        <p:spPr>
          <a:xfrm>
            <a:off x="5691600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채아람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70739-D48C-A6CB-3D5F-896E464A7838}"/>
              </a:ext>
            </a:extLst>
          </p:cNvPr>
          <p:cNvSpPr/>
          <p:nvPr/>
        </p:nvSpPr>
        <p:spPr>
          <a:xfrm>
            <a:off x="7152522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한소원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CA936-6D38-17DF-DAFC-2CA78F428387}"/>
              </a:ext>
            </a:extLst>
          </p:cNvPr>
          <p:cNvSpPr/>
          <p:nvPr/>
        </p:nvSpPr>
        <p:spPr>
          <a:xfrm>
            <a:off x="8697171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고은혜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8323BF5-7DA3-0975-B9C6-21F6E2648423}"/>
              </a:ext>
            </a:extLst>
          </p:cNvPr>
          <p:cNvSpPr/>
          <p:nvPr/>
        </p:nvSpPr>
        <p:spPr>
          <a:xfrm>
            <a:off x="5478921" y="2929136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C1B509-F8E0-D082-D94C-FF6A99E5BB3B}"/>
              </a:ext>
            </a:extLst>
          </p:cNvPr>
          <p:cNvSpPr/>
          <p:nvPr/>
        </p:nvSpPr>
        <p:spPr>
          <a:xfrm>
            <a:off x="6528865" y="2928790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9F030CD-F40C-F23C-32C9-E8561164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42" y="3009656"/>
            <a:ext cx="377087" cy="385658"/>
          </a:xfrm>
          <a:prstGeom prst="ellipse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3BACAB1-47CE-138B-2626-D4197D86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2992810"/>
            <a:ext cx="377087" cy="385658"/>
          </a:xfrm>
          <a:prstGeom prst="ellipse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313153D-540E-C3CB-2E5F-B8F88976150A}"/>
              </a:ext>
            </a:extLst>
          </p:cNvPr>
          <p:cNvSpPr/>
          <p:nvPr/>
        </p:nvSpPr>
        <p:spPr>
          <a:xfrm>
            <a:off x="7578809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ADEE3A4-6833-6C91-4ACB-1A9D570E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930" y="2975068"/>
            <a:ext cx="377087" cy="385658"/>
          </a:xfrm>
          <a:prstGeom prst="ellipse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4E2EE6-D4FB-55FB-93B4-F7F77695269A}"/>
              </a:ext>
            </a:extLst>
          </p:cNvPr>
          <p:cNvSpPr/>
          <p:nvPr/>
        </p:nvSpPr>
        <p:spPr>
          <a:xfrm>
            <a:off x="5478921" y="3635909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E644CE-B89D-BB87-F023-D9D1AA9F8983}"/>
              </a:ext>
            </a:extLst>
          </p:cNvPr>
          <p:cNvSpPr/>
          <p:nvPr/>
        </p:nvSpPr>
        <p:spPr>
          <a:xfrm>
            <a:off x="6528865" y="3635563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EE63468-7BFA-938D-5CF5-6AEB40F1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42" y="3716429"/>
            <a:ext cx="377087" cy="385658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915C5B4-39A3-62BA-3328-017AFE77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3699583"/>
            <a:ext cx="377087" cy="385658"/>
          </a:xfrm>
          <a:prstGeom prst="ellipse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477882B-79ED-26A8-F30D-35D61DA64205}"/>
              </a:ext>
            </a:extLst>
          </p:cNvPr>
          <p:cNvSpPr/>
          <p:nvPr/>
        </p:nvSpPr>
        <p:spPr>
          <a:xfrm rot="5400000">
            <a:off x="10690279" y="1903589"/>
            <a:ext cx="155349" cy="122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C37FA7-33D7-69E8-50CC-C3ADA5742025}"/>
              </a:ext>
            </a:extLst>
          </p:cNvPr>
          <p:cNvSpPr/>
          <p:nvPr/>
        </p:nvSpPr>
        <p:spPr>
          <a:xfrm>
            <a:off x="4046248" y="2577008"/>
            <a:ext cx="786957" cy="20955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7FE60-CEF0-AC09-07AC-F097D0FBD94A}"/>
              </a:ext>
            </a:extLst>
          </p:cNvPr>
          <p:cNvSpPr txBox="1"/>
          <p:nvPr/>
        </p:nvSpPr>
        <p:spPr>
          <a:xfrm>
            <a:off x="624519" y="1466443"/>
            <a:ext cx="2641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도감 목록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아이템들의 카테고리를 나열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종류 </a:t>
            </a:r>
            <a:r>
              <a:rPr lang="en-US" altLang="ko-KR" sz="1200" dirty="0"/>
              <a:t>: 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장비</a:t>
            </a:r>
            <a:r>
              <a:rPr lang="en-US" altLang="ko-KR" sz="1200" dirty="0"/>
              <a:t>, </a:t>
            </a:r>
            <a:r>
              <a:rPr lang="ko-KR" altLang="en-US" sz="1200" dirty="0"/>
              <a:t>선물</a:t>
            </a:r>
            <a:r>
              <a:rPr lang="en-US" altLang="ko-KR" sz="1200" dirty="0"/>
              <a:t>, </a:t>
            </a:r>
            <a:r>
              <a:rPr lang="ko-KR" altLang="en-US" sz="1200" dirty="0"/>
              <a:t>물약</a:t>
            </a:r>
            <a:r>
              <a:rPr lang="en-US" altLang="ko-KR" sz="1200" dirty="0"/>
              <a:t>, </a:t>
            </a:r>
            <a:r>
              <a:rPr lang="ko-KR" altLang="en-US" sz="1200" dirty="0"/>
              <a:t>재료</a:t>
            </a:r>
            <a:r>
              <a:rPr lang="en-US" altLang="ko-KR" sz="1200" dirty="0"/>
              <a:t>, </a:t>
            </a:r>
            <a:r>
              <a:rPr lang="ko-KR" altLang="en-US" sz="1200" dirty="0"/>
              <a:t>퀘스트</a:t>
            </a:r>
            <a:r>
              <a:rPr lang="en-US" altLang="ko-KR" sz="1200" dirty="0"/>
              <a:t>)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3E9DF0E-D7B6-9247-6E10-2E5945CDAAF5}"/>
              </a:ext>
            </a:extLst>
          </p:cNvPr>
          <p:cNvCxnSpPr>
            <a:cxnSpLocks/>
            <a:stCxn id="2" idx="0"/>
            <a:endCxn id="11" idx="1"/>
          </p:cNvCxnSpPr>
          <p:nvPr/>
        </p:nvCxnSpPr>
        <p:spPr>
          <a:xfrm rot="5400000" flipH="1" flipV="1">
            <a:off x="3878701" y="1606888"/>
            <a:ext cx="1531146" cy="4090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F822BB-4B1C-B241-9EBB-2B2160F59744}"/>
              </a:ext>
            </a:extLst>
          </p:cNvPr>
          <p:cNvSpPr txBox="1"/>
          <p:nvPr/>
        </p:nvSpPr>
        <p:spPr>
          <a:xfrm>
            <a:off x="4848822" y="791946"/>
            <a:ext cx="17901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버튼 색을 다르게 표현으로 하는 것으로 현재 선택중인 목록을 알려줌</a:t>
            </a:r>
            <a:endParaRPr lang="ko-KR" altLang="en-US" sz="11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0B9CCDE-CC54-BFAC-8586-A3443AA87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783" y="411181"/>
            <a:ext cx="2058185" cy="9248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7897EA-18CE-9BFF-BC81-DED29BB38438}"/>
              </a:ext>
            </a:extLst>
          </p:cNvPr>
          <p:cNvSpPr txBox="1"/>
          <p:nvPr/>
        </p:nvSpPr>
        <p:spPr>
          <a:xfrm>
            <a:off x="6902356" y="1344774"/>
            <a:ext cx="1794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</a:t>
            </a:r>
            <a:r>
              <a:rPr lang="ko-KR" altLang="en-US" sz="900" dirty="0"/>
              <a:t>선물을 선택 했을 때의 예시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233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6B7201-601B-0A66-708F-9988C37130E8}"/>
              </a:ext>
            </a:extLst>
          </p:cNvPr>
          <p:cNvSpPr/>
          <p:nvPr/>
        </p:nvSpPr>
        <p:spPr>
          <a:xfrm>
            <a:off x="3491118" y="1752635"/>
            <a:ext cx="7462403" cy="3352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E86D4-7B3B-AB54-6E48-C568EF8BC29C}"/>
              </a:ext>
            </a:extLst>
          </p:cNvPr>
          <p:cNvSpPr txBox="1"/>
          <p:nvPr/>
        </p:nvSpPr>
        <p:spPr>
          <a:xfrm>
            <a:off x="3751432" y="1880367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아이템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A404-A0E4-447A-35AC-6B59DC10896E}"/>
              </a:ext>
            </a:extLst>
          </p:cNvPr>
          <p:cNvSpPr txBox="1"/>
          <p:nvPr/>
        </p:nvSpPr>
        <p:spPr>
          <a:xfrm>
            <a:off x="9897587" y="1831649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수집품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7B9E39-804B-EBB1-96F7-5FEC6CDABBBA}"/>
              </a:ext>
            </a:extLst>
          </p:cNvPr>
          <p:cNvSpPr/>
          <p:nvPr/>
        </p:nvSpPr>
        <p:spPr>
          <a:xfrm>
            <a:off x="5035767" y="2607304"/>
            <a:ext cx="5723136" cy="219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AAEE43-CBAB-60D3-983B-67F700231682}"/>
              </a:ext>
            </a:extLst>
          </p:cNvPr>
          <p:cNvSpPr/>
          <p:nvPr/>
        </p:nvSpPr>
        <p:spPr>
          <a:xfrm>
            <a:off x="4110956" y="2675021"/>
            <a:ext cx="621416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72982-B888-E0AA-BD85-70763B72C3F9}"/>
              </a:ext>
            </a:extLst>
          </p:cNvPr>
          <p:cNvSpPr/>
          <p:nvPr/>
        </p:nvSpPr>
        <p:spPr>
          <a:xfrm>
            <a:off x="4110956" y="3087330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선물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3D4F9E-957B-E1DF-80B1-2813E6034359}"/>
              </a:ext>
            </a:extLst>
          </p:cNvPr>
          <p:cNvSpPr/>
          <p:nvPr/>
        </p:nvSpPr>
        <p:spPr>
          <a:xfrm>
            <a:off x="4110956" y="3535411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51D7C9-EA17-4527-3528-074A5ABF946F}"/>
              </a:ext>
            </a:extLst>
          </p:cNvPr>
          <p:cNvSpPr/>
          <p:nvPr/>
        </p:nvSpPr>
        <p:spPr>
          <a:xfrm>
            <a:off x="4110956" y="39670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34A650-0D7E-26B2-2F7D-91BF0B9DF847}"/>
              </a:ext>
            </a:extLst>
          </p:cNvPr>
          <p:cNvSpPr/>
          <p:nvPr/>
        </p:nvSpPr>
        <p:spPr>
          <a:xfrm>
            <a:off x="4110956" y="43608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퀘스트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A62A91-3A7C-B197-86D0-7AA9AC6325F5}"/>
              </a:ext>
            </a:extLst>
          </p:cNvPr>
          <p:cNvSpPr/>
          <p:nvPr/>
        </p:nvSpPr>
        <p:spPr>
          <a:xfrm>
            <a:off x="5691600" y="2353535"/>
            <a:ext cx="771529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채아람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70739-D48C-A6CB-3D5F-896E464A7838}"/>
              </a:ext>
            </a:extLst>
          </p:cNvPr>
          <p:cNvSpPr/>
          <p:nvPr/>
        </p:nvSpPr>
        <p:spPr>
          <a:xfrm>
            <a:off x="7152522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한소원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CA936-6D38-17DF-DAFC-2CA78F428387}"/>
              </a:ext>
            </a:extLst>
          </p:cNvPr>
          <p:cNvSpPr/>
          <p:nvPr/>
        </p:nvSpPr>
        <p:spPr>
          <a:xfrm>
            <a:off x="8697171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고은혜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C1B509-F8E0-D082-D94C-FF6A99E5BB3B}"/>
              </a:ext>
            </a:extLst>
          </p:cNvPr>
          <p:cNvSpPr/>
          <p:nvPr/>
        </p:nvSpPr>
        <p:spPr>
          <a:xfrm>
            <a:off x="6528865" y="2928790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3BACAB1-47CE-138B-2626-D4197D86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2992810"/>
            <a:ext cx="377087" cy="385658"/>
          </a:xfrm>
          <a:prstGeom prst="ellipse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313153D-540E-C3CB-2E5F-B8F88976150A}"/>
              </a:ext>
            </a:extLst>
          </p:cNvPr>
          <p:cNvSpPr/>
          <p:nvPr/>
        </p:nvSpPr>
        <p:spPr>
          <a:xfrm>
            <a:off x="7578809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ADEE3A4-6833-6C91-4ACB-1A9D570E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930" y="2975068"/>
            <a:ext cx="377087" cy="385658"/>
          </a:xfrm>
          <a:prstGeom prst="ellipse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4E2EE6-D4FB-55FB-93B4-F7F77695269A}"/>
              </a:ext>
            </a:extLst>
          </p:cNvPr>
          <p:cNvSpPr/>
          <p:nvPr/>
        </p:nvSpPr>
        <p:spPr>
          <a:xfrm>
            <a:off x="8624820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E644CE-B89D-BB87-F023-D9D1AA9F8983}"/>
              </a:ext>
            </a:extLst>
          </p:cNvPr>
          <p:cNvSpPr/>
          <p:nvPr/>
        </p:nvSpPr>
        <p:spPr>
          <a:xfrm>
            <a:off x="9674764" y="2910702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EE63468-7BFA-938D-5CF5-6AEB40F1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941" y="2991568"/>
            <a:ext cx="377087" cy="385658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915C5B4-39A3-62BA-3328-017AFE77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885" y="2974722"/>
            <a:ext cx="377087" cy="385658"/>
          </a:xfrm>
          <a:prstGeom prst="ellipse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477882B-79ED-26A8-F30D-35D61DA64205}"/>
              </a:ext>
            </a:extLst>
          </p:cNvPr>
          <p:cNvSpPr/>
          <p:nvPr/>
        </p:nvSpPr>
        <p:spPr>
          <a:xfrm rot="5400000">
            <a:off x="10690279" y="1903589"/>
            <a:ext cx="155349" cy="122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C37FA7-33D7-69E8-50CC-C3ADA5742025}"/>
              </a:ext>
            </a:extLst>
          </p:cNvPr>
          <p:cNvSpPr/>
          <p:nvPr/>
        </p:nvSpPr>
        <p:spPr>
          <a:xfrm>
            <a:off x="5661279" y="2299900"/>
            <a:ext cx="3865104" cy="3163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7FE60-CEF0-AC09-07AC-F097D0FBD94A}"/>
              </a:ext>
            </a:extLst>
          </p:cNvPr>
          <p:cNvSpPr txBox="1"/>
          <p:nvPr/>
        </p:nvSpPr>
        <p:spPr>
          <a:xfrm>
            <a:off x="624519" y="1466443"/>
            <a:ext cx="2641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목록 분류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현재 선택중인 목록에 따라 분류 버튼이 다를 수 있음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F822BB-4B1C-B241-9EBB-2B2160F59744}"/>
              </a:ext>
            </a:extLst>
          </p:cNvPr>
          <p:cNvSpPr txBox="1"/>
          <p:nvPr/>
        </p:nvSpPr>
        <p:spPr>
          <a:xfrm>
            <a:off x="5751477" y="321038"/>
            <a:ext cx="179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버튼 색을 다르게 표현으로 하는 것으로 현재 선택중인 목록을 알려줌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선택하는 분류에 따라 아이템 리스트가 바뀜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3F37DF-F668-0840-7B16-789BDC0C779E}"/>
              </a:ext>
            </a:extLst>
          </p:cNvPr>
          <p:cNvSpPr/>
          <p:nvPr/>
        </p:nvSpPr>
        <p:spPr>
          <a:xfrm>
            <a:off x="8319672" y="2607304"/>
            <a:ext cx="2439231" cy="2190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12F23D-C824-5E7A-CC17-238B9FA7813B}"/>
              </a:ext>
            </a:extLst>
          </p:cNvPr>
          <p:cNvSpPr txBox="1"/>
          <p:nvPr/>
        </p:nvSpPr>
        <p:spPr>
          <a:xfrm>
            <a:off x="9021351" y="2717185"/>
            <a:ext cx="101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무희의 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C8C04B-7DE4-ABFE-A520-A99469DEE8C3}"/>
              </a:ext>
            </a:extLst>
          </p:cNvPr>
          <p:cNvSpPr txBox="1"/>
          <p:nvPr/>
        </p:nvSpPr>
        <p:spPr>
          <a:xfrm>
            <a:off x="8371307" y="3086785"/>
            <a:ext cx="23101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언제적</a:t>
            </a:r>
            <a:r>
              <a:rPr lang="ko-KR" altLang="en-US" sz="900" dirty="0"/>
              <a:t> 들어본 기억이 있다</a:t>
            </a:r>
            <a:r>
              <a:rPr lang="en-US" altLang="ko-KR" sz="900" dirty="0"/>
              <a:t>. </a:t>
            </a:r>
            <a:r>
              <a:rPr lang="ko-KR" altLang="en-US" sz="900" dirty="0"/>
              <a:t>칼춤을 추는 무희들은 장식이 달린 아름다운 칼을 지니고 다닌다고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39444A-0D6C-0840-1B7F-C825DD52FF35}"/>
              </a:ext>
            </a:extLst>
          </p:cNvPr>
          <p:cNvCxnSpPr/>
          <p:nvPr/>
        </p:nvCxnSpPr>
        <p:spPr>
          <a:xfrm>
            <a:off x="8429001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CBA2E98-E3F0-DF75-DFC6-01B558EE687F}"/>
              </a:ext>
            </a:extLst>
          </p:cNvPr>
          <p:cNvSpPr txBox="1"/>
          <p:nvPr/>
        </p:nvSpPr>
        <p:spPr>
          <a:xfrm>
            <a:off x="9111511" y="3951619"/>
            <a:ext cx="76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조합법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701AFEC-B964-2794-CA88-200E9FFDA422}"/>
              </a:ext>
            </a:extLst>
          </p:cNvPr>
          <p:cNvCxnSpPr/>
          <p:nvPr/>
        </p:nvCxnSpPr>
        <p:spPr>
          <a:xfrm>
            <a:off x="9901594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BA6BFB1D-E299-3533-5A18-32E17EFC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294" y="4268178"/>
            <a:ext cx="214674" cy="219553"/>
          </a:xfrm>
          <a:prstGeom prst="ellipse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CC41334-299D-97F6-D47B-F4810B8F8872}"/>
              </a:ext>
            </a:extLst>
          </p:cNvPr>
          <p:cNvSpPr/>
          <p:nvPr/>
        </p:nvSpPr>
        <p:spPr>
          <a:xfrm>
            <a:off x="5449039" y="2929136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889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9F030CD-F40C-F23C-32C9-E8561164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273" y="2993614"/>
            <a:ext cx="377087" cy="385658"/>
          </a:xfrm>
          <a:prstGeom prst="ellipse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8E838BE-E866-EF4D-0BF5-663E4599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534" y="142322"/>
            <a:ext cx="2542818" cy="113974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5E8A4C-9AFD-E794-F3CE-F5D1DB69E967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7578809" y="1409946"/>
            <a:ext cx="15022" cy="889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95BDC40-785C-6DD0-7629-9EFAF93AFC79}"/>
              </a:ext>
            </a:extLst>
          </p:cNvPr>
          <p:cNvSpPr txBox="1"/>
          <p:nvPr/>
        </p:nvSpPr>
        <p:spPr>
          <a:xfrm>
            <a:off x="8138320" y="1235043"/>
            <a:ext cx="19463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&lt;</a:t>
            </a:r>
            <a:r>
              <a:rPr lang="ko-KR" altLang="en-US" sz="900" dirty="0"/>
              <a:t>한소원을 선택 했을 때의 예시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62151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6B7201-601B-0A66-708F-9988C37130E8}"/>
              </a:ext>
            </a:extLst>
          </p:cNvPr>
          <p:cNvSpPr/>
          <p:nvPr/>
        </p:nvSpPr>
        <p:spPr>
          <a:xfrm>
            <a:off x="3491118" y="1752635"/>
            <a:ext cx="7462403" cy="3352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E86D4-7B3B-AB54-6E48-C568EF8BC29C}"/>
              </a:ext>
            </a:extLst>
          </p:cNvPr>
          <p:cNvSpPr txBox="1"/>
          <p:nvPr/>
        </p:nvSpPr>
        <p:spPr>
          <a:xfrm>
            <a:off x="3751432" y="1880367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아이템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A404-A0E4-447A-35AC-6B59DC10896E}"/>
              </a:ext>
            </a:extLst>
          </p:cNvPr>
          <p:cNvSpPr txBox="1"/>
          <p:nvPr/>
        </p:nvSpPr>
        <p:spPr>
          <a:xfrm>
            <a:off x="9897587" y="1831649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수집품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7B9E39-804B-EBB1-96F7-5FEC6CDABBBA}"/>
              </a:ext>
            </a:extLst>
          </p:cNvPr>
          <p:cNvSpPr/>
          <p:nvPr/>
        </p:nvSpPr>
        <p:spPr>
          <a:xfrm>
            <a:off x="5035767" y="2607304"/>
            <a:ext cx="5723136" cy="219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AAEE43-CBAB-60D3-983B-67F700231682}"/>
              </a:ext>
            </a:extLst>
          </p:cNvPr>
          <p:cNvSpPr/>
          <p:nvPr/>
        </p:nvSpPr>
        <p:spPr>
          <a:xfrm>
            <a:off x="4110956" y="2675021"/>
            <a:ext cx="621416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72982-B888-E0AA-BD85-70763B72C3F9}"/>
              </a:ext>
            </a:extLst>
          </p:cNvPr>
          <p:cNvSpPr/>
          <p:nvPr/>
        </p:nvSpPr>
        <p:spPr>
          <a:xfrm>
            <a:off x="4110956" y="3087330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선물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3D4F9E-957B-E1DF-80B1-2813E6034359}"/>
              </a:ext>
            </a:extLst>
          </p:cNvPr>
          <p:cNvSpPr/>
          <p:nvPr/>
        </p:nvSpPr>
        <p:spPr>
          <a:xfrm>
            <a:off x="4110956" y="3535411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51D7C9-EA17-4527-3528-074A5ABF946F}"/>
              </a:ext>
            </a:extLst>
          </p:cNvPr>
          <p:cNvSpPr/>
          <p:nvPr/>
        </p:nvSpPr>
        <p:spPr>
          <a:xfrm>
            <a:off x="4110956" y="39670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34A650-0D7E-26B2-2F7D-91BF0B9DF847}"/>
              </a:ext>
            </a:extLst>
          </p:cNvPr>
          <p:cNvSpPr/>
          <p:nvPr/>
        </p:nvSpPr>
        <p:spPr>
          <a:xfrm>
            <a:off x="4110956" y="43608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퀘스트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A62A91-3A7C-B197-86D0-7AA9AC6325F5}"/>
              </a:ext>
            </a:extLst>
          </p:cNvPr>
          <p:cNvSpPr/>
          <p:nvPr/>
        </p:nvSpPr>
        <p:spPr>
          <a:xfrm>
            <a:off x="5691600" y="2353535"/>
            <a:ext cx="771529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채아람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70739-D48C-A6CB-3D5F-896E464A7838}"/>
              </a:ext>
            </a:extLst>
          </p:cNvPr>
          <p:cNvSpPr/>
          <p:nvPr/>
        </p:nvSpPr>
        <p:spPr>
          <a:xfrm>
            <a:off x="7152522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한소원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CA936-6D38-17DF-DAFC-2CA78F428387}"/>
              </a:ext>
            </a:extLst>
          </p:cNvPr>
          <p:cNvSpPr/>
          <p:nvPr/>
        </p:nvSpPr>
        <p:spPr>
          <a:xfrm>
            <a:off x="8697171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고은혜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C1B509-F8E0-D082-D94C-FF6A99E5BB3B}"/>
              </a:ext>
            </a:extLst>
          </p:cNvPr>
          <p:cNvSpPr/>
          <p:nvPr/>
        </p:nvSpPr>
        <p:spPr>
          <a:xfrm>
            <a:off x="6528865" y="2928790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3BACAB1-47CE-138B-2626-D4197D86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2992810"/>
            <a:ext cx="377087" cy="385658"/>
          </a:xfrm>
          <a:prstGeom prst="ellipse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313153D-540E-C3CB-2E5F-B8F88976150A}"/>
              </a:ext>
            </a:extLst>
          </p:cNvPr>
          <p:cNvSpPr/>
          <p:nvPr/>
        </p:nvSpPr>
        <p:spPr>
          <a:xfrm>
            <a:off x="7578809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ADEE3A4-6833-6C91-4ACB-1A9D570E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930" y="2975068"/>
            <a:ext cx="377087" cy="385658"/>
          </a:xfrm>
          <a:prstGeom prst="ellipse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477882B-79ED-26A8-F30D-35D61DA64205}"/>
              </a:ext>
            </a:extLst>
          </p:cNvPr>
          <p:cNvSpPr/>
          <p:nvPr/>
        </p:nvSpPr>
        <p:spPr>
          <a:xfrm rot="5400000">
            <a:off x="10690279" y="1903589"/>
            <a:ext cx="155349" cy="122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7FE60-CEF0-AC09-07AC-F097D0FBD94A}"/>
              </a:ext>
            </a:extLst>
          </p:cNvPr>
          <p:cNvSpPr txBox="1"/>
          <p:nvPr/>
        </p:nvSpPr>
        <p:spPr>
          <a:xfrm>
            <a:off x="624519" y="1466443"/>
            <a:ext cx="26411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리스트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아이템들을 보여주는 부분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아이콘만으로 표현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아이콘을 클릭하면 설명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나옴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디폴트는 우측 이미지 상태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스크롤 기능 있음</a:t>
            </a:r>
            <a:endParaRPr lang="en-US" altLang="ko-KR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CC41334-299D-97F6-D47B-F4810B8F8872}"/>
              </a:ext>
            </a:extLst>
          </p:cNvPr>
          <p:cNvSpPr/>
          <p:nvPr/>
        </p:nvSpPr>
        <p:spPr>
          <a:xfrm>
            <a:off x="5449039" y="2929136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9F030CD-F40C-F23C-32C9-E8561164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273" y="2993614"/>
            <a:ext cx="377087" cy="385658"/>
          </a:xfrm>
          <a:prstGeom prst="ellipse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0C37FA7-33D7-69E8-50CC-C3ADA5742025}"/>
              </a:ext>
            </a:extLst>
          </p:cNvPr>
          <p:cNvSpPr/>
          <p:nvPr/>
        </p:nvSpPr>
        <p:spPr>
          <a:xfrm>
            <a:off x="5037335" y="2600514"/>
            <a:ext cx="5721567" cy="2197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511657D-393D-A3B8-0DB7-F600A197A83A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7897335" y="4798264"/>
            <a:ext cx="784" cy="770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1F104F-81BB-09E8-26A0-4827D434A34D}"/>
              </a:ext>
            </a:extLst>
          </p:cNvPr>
          <p:cNvSpPr txBox="1"/>
          <p:nvPr/>
        </p:nvSpPr>
        <p:spPr>
          <a:xfrm>
            <a:off x="6960625" y="5775367"/>
            <a:ext cx="179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아이템 리스트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아이콘만 보여줌</a:t>
            </a:r>
            <a:endParaRPr lang="ko-KR" altLang="en-US" sz="11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5B25263-B94B-7010-5529-A642FDE08DB1}"/>
              </a:ext>
            </a:extLst>
          </p:cNvPr>
          <p:cNvSpPr/>
          <p:nvPr/>
        </p:nvSpPr>
        <p:spPr>
          <a:xfrm>
            <a:off x="5478921" y="3635909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D4ABA90-3642-8BD6-BB05-715614708586}"/>
              </a:ext>
            </a:extLst>
          </p:cNvPr>
          <p:cNvSpPr/>
          <p:nvPr/>
        </p:nvSpPr>
        <p:spPr>
          <a:xfrm>
            <a:off x="6528865" y="3635563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C9E385B-7A41-18E7-EB5B-C91B9D1B3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42" y="3716429"/>
            <a:ext cx="377087" cy="385658"/>
          </a:xfrm>
          <a:prstGeom prst="ellipse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829DDBE-A421-7E94-7964-9B7C6A131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3699583"/>
            <a:ext cx="377087" cy="3856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3762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6B7201-601B-0A66-708F-9988C37130E8}"/>
              </a:ext>
            </a:extLst>
          </p:cNvPr>
          <p:cNvSpPr/>
          <p:nvPr/>
        </p:nvSpPr>
        <p:spPr>
          <a:xfrm>
            <a:off x="3491118" y="1752635"/>
            <a:ext cx="7462403" cy="3352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E86D4-7B3B-AB54-6E48-C568EF8BC29C}"/>
              </a:ext>
            </a:extLst>
          </p:cNvPr>
          <p:cNvSpPr txBox="1"/>
          <p:nvPr/>
        </p:nvSpPr>
        <p:spPr>
          <a:xfrm>
            <a:off x="3751432" y="1880367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아이템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A404-A0E4-447A-35AC-6B59DC10896E}"/>
              </a:ext>
            </a:extLst>
          </p:cNvPr>
          <p:cNvSpPr txBox="1"/>
          <p:nvPr/>
        </p:nvSpPr>
        <p:spPr>
          <a:xfrm>
            <a:off x="9897587" y="1831649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수집품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7B9E39-804B-EBB1-96F7-5FEC6CDABBBA}"/>
              </a:ext>
            </a:extLst>
          </p:cNvPr>
          <p:cNvSpPr/>
          <p:nvPr/>
        </p:nvSpPr>
        <p:spPr>
          <a:xfrm>
            <a:off x="5035767" y="2607304"/>
            <a:ext cx="5723136" cy="219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AAEE43-CBAB-60D3-983B-67F700231682}"/>
              </a:ext>
            </a:extLst>
          </p:cNvPr>
          <p:cNvSpPr/>
          <p:nvPr/>
        </p:nvSpPr>
        <p:spPr>
          <a:xfrm>
            <a:off x="4110956" y="2675021"/>
            <a:ext cx="621416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72982-B888-E0AA-BD85-70763B72C3F9}"/>
              </a:ext>
            </a:extLst>
          </p:cNvPr>
          <p:cNvSpPr/>
          <p:nvPr/>
        </p:nvSpPr>
        <p:spPr>
          <a:xfrm>
            <a:off x="4110956" y="3087330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선물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3D4F9E-957B-E1DF-80B1-2813E6034359}"/>
              </a:ext>
            </a:extLst>
          </p:cNvPr>
          <p:cNvSpPr/>
          <p:nvPr/>
        </p:nvSpPr>
        <p:spPr>
          <a:xfrm>
            <a:off x="4110956" y="3535411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51D7C9-EA17-4527-3528-074A5ABF946F}"/>
              </a:ext>
            </a:extLst>
          </p:cNvPr>
          <p:cNvSpPr/>
          <p:nvPr/>
        </p:nvSpPr>
        <p:spPr>
          <a:xfrm>
            <a:off x="4110956" y="39670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34A650-0D7E-26B2-2F7D-91BF0B9DF847}"/>
              </a:ext>
            </a:extLst>
          </p:cNvPr>
          <p:cNvSpPr/>
          <p:nvPr/>
        </p:nvSpPr>
        <p:spPr>
          <a:xfrm>
            <a:off x="4110956" y="43608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퀘스트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A62A91-3A7C-B197-86D0-7AA9AC6325F5}"/>
              </a:ext>
            </a:extLst>
          </p:cNvPr>
          <p:cNvSpPr/>
          <p:nvPr/>
        </p:nvSpPr>
        <p:spPr>
          <a:xfrm>
            <a:off x="5691600" y="2353535"/>
            <a:ext cx="771529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채아람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70739-D48C-A6CB-3D5F-896E464A7838}"/>
              </a:ext>
            </a:extLst>
          </p:cNvPr>
          <p:cNvSpPr/>
          <p:nvPr/>
        </p:nvSpPr>
        <p:spPr>
          <a:xfrm>
            <a:off x="7152522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한소원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CA936-6D38-17DF-DAFC-2CA78F428387}"/>
              </a:ext>
            </a:extLst>
          </p:cNvPr>
          <p:cNvSpPr/>
          <p:nvPr/>
        </p:nvSpPr>
        <p:spPr>
          <a:xfrm>
            <a:off x="8697171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고은혜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C1B509-F8E0-D082-D94C-FF6A99E5BB3B}"/>
              </a:ext>
            </a:extLst>
          </p:cNvPr>
          <p:cNvSpPr/>
          <p:nvPr/>
        </p:nvSpPr>
        <p:spPr>
          <a:xfrm>
            <a:off x="6528865" y="2928790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3BACAB1-47CE-138B-2626-D4197D86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2992810"/>
            <a:ext cx="377087" cy="385658"/>
          </a:xfrm>
          <a:prstGeom prst="ellipse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313153D-540E-C3CB-2E5F-B8F88976150A}"/>
              </a:ext>
            </a:extLst>
          </p:cNvPr>
          <p:cNvSpPr/>
          <p:nvPr/>
        </p:nvSpPr>
        <p:spPr>
          <a:xfrm>
            <a:off x="7578809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ADEE3A4-6833-6C91-4ACB-1A9D570E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930" y="2975068"/>
            <a:ext cx="377087" cy="385658"/>
          </a:xfrm>
          <a:prstGeom prst="ellipse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4E2EE6-D4FB-55FB-93B4-F7F77695269A}"/>
              </a:ext>
            </a:extLst>
          </p:cNvPr>
          <p:cNvSpPr/>
          <p:nvPr/>
        </p:nvSpPr>
        <p:spPr>
          <a:xfrm>
            <a:off x="8624820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E644CE-B89D-BB87-F023-D9D1AA9F8983}"/>
              </a:ext>
            </a:extLst>
          </p:cNvPr>
          <p:cNvSpPr/>
          <p:nvPr/>
        </p:nvSpPr>
        <p:spPr>
          <a:xfrm>
            <a:off x="9674764" y="2910702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EE63468-7BFA-938D-5CF5-6AEB40F1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941" y="2991568"/>
            <a:ext cx="377087" cy="385658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915C5B4-39A3-62BA-3328-017AFE77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885" y="2974722"/>
            <a:ext cx="377087" cy="385658"/>
          </a:xfrm>
          <a:prstGeom prst="ellipse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477882B-79ED-26A8-F30D-35D61DA64205}"/>
              </a:ext>
            </a:extLst>
          </p:cNvPr>
          <p:cNvSpPr/>
          <p:nvPr/>
        </p:nvSpPr>
        <p:spPr>
          <a:xfrm rot="5400000">
            <a:off x="10690279" y="1903589"/>
            <a:ext cx="155349" cy="122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7FE60-CEF0-AC09-07AC-F097D0FBD94A}"/>
              </a:ext>
            </a:extLst>
          </p:cNvPr>
          <p:cNvSpPr txBox="1"/>
          <p:nvPr/>
        </p:nvSpPr>
        <p:spPr>
          <a:xfrm>
            <a:off x="624519" y="1466443"/>
            <a:ext cx="26411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리스트</a:t>
            </a:r>
            <a:r>
              <a:rPr lang="en-US" altLang="ko-KR" dirty="0"/>
              <a:t>(</a:t>
            </a:r>
            <a:r>
              <a:rPr lang="ko-KR" altLang="en-US" dirty="0"/>
              <a:t>정보</a:t>
            </a:r>
            <a:r>
              <a:rPr lang="en-US" altLang="ko-KR" dirty="0"/>
              <a:t>UI)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아이템을 클릭하면 나타나는 </a:t>
            </a:r>
            <a:r>
              <a:rPr lang="en-US" altLang="ko-KR" sz="1400" dirty="0"/>
              <a:t>UI</a:t>
            </a:r>
            <a:r>
              <a:rPr lang="ko-KR" altLang="en-US" sz="1400" dirty="0"/>
              <a:t>창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스크롤 기능 있음</a:t>
            </a:r>
            <a:endParaRPr lang="en-US" altLang="ko-KR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CC41334-299D-97F6-D47B-F4810B8F8872}"/>
              </a:ext>
            </a:extLst>
          </p:cNvPr>
          <p:cNvSpPr/>
          <p:nvPr/>
        </p:nvSpPr>
        <p:spPr>
          <a:xfrm>
            <a:off x="5449039" y="2929136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889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9F030CD-F40C-F23C-32C9-E8561164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273" y="2993614"/>
            <a:ext cx="377087" cy="385658"/>
          </a:xfrm>
          <a:prstGeom prst="ellipse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496AFEA-2FC2-C682-AAC6-B9F8F6F3E28D}"/>
              </a:ext>
            </a:extLst>
          </p:cNvPr>
          <p:cNvSpPr/>
          <p:nvPr/>
        </p:nvSpPr>
        <p:spPr>
          <a:xfrm>
            <a:off x="8319672" y="2607304"/>
            <a:ext cx="2439231" cy="2190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D80F2-71F5-EF1E-4696-9264B18B3DAC}"/>
              </a:ext>
            </a:extLst>
          </p:cNvPr>
          <p:cNvSpPr txBox="1"/>
          <p:nvPr/>
        </p:nvSpPr>
        <p:spPr>
          <a:xfrm>
            <a:off x="9021351" y="2717185"/>
            <a:ext cx="101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무희의 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6B2CF-4BEF-39DB-9D58-2B372B4E10EC}"/>
              </a:ext>
            </a:extLst>
          </p:cNvPr>
          <p:cNvSpPr txBox="1"/>
          <p:nvPr/>
        </p:nvSpPr>
        <p:spPr>
          <a:xfrm>
            <a:off x="8371307" y="3086785"/>
            <a:ext cx="23101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언제적</a:t>
            </a:r>
            <a:r>
              <a:rPr lang="ko-KR" altLang="en-US" sz="900" dirty="0"/>
              <a:t> 들어본 기억이 있다</a:t>
            </a:r>
            <a:r>
              <a:rPr lang="en-US" altLang="ko-KR" sz="900" dirty="0"/>
              <a:t>. </a:t>
            </a:r>
            <a:r>
              <a:rPr lang="ko-KR" altLang="en-US" sz="900" dirty="0"/>
              <a:t>칼춤을 추는 무희들은 장식이 달린 아름다운 칼을 지니고 다닌다고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8B4179B-4E32-8D5C-5845-8087855C227B}"/>
              </a:ext>
            </a:extLst>
          </p:cNvPr>
          <p:cNvCxnSpPr/>
          <p:nvPr/>
        </p:nvCxnSpPr>
        <p:spPr>
          <a:xfrm>
            <a:off x="8429001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EB3ED8-93E4-D197-D32D-CED78BE25B4F}"/>
              </a:ext>
            </a:extLst>
          </p:cNvPr>
          <p:cNvSpPr txBox="1"/>
          <p:nvPr/>
        </p:nvSpPr>
        <p:spPr>
          <a:xfrm>
            <a:off x="9111511" y="3951619"/>
            <a:ext cx="76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조합법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BE2E9AB-80EA-2E53-C46B-825C3AA68013}"/>
              </a:ext>
            </a:extLst>
          </p:cNvPr>
          <p:cNvCxnSpPr/>
          <p:nvPr/>
        </p:nvCxnSpPr>
        <p:spPr>
          <a:xfrm>
            <a:off x="9901594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2A9A84F-7F38-1C62-C421-8C5ACABFB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294" y="4268178"/>
            <a:ext cx="214674" cy="219553"/>
          </a:xfrm>
          <a:prstGeom prst="ellipse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0C37FA7-33D7-69E8-50CC-C3ADA5742025}"/>
              </a:ext>
            </a:extLst>
          </p:cNvPr>
          <p:cNvSpPr/>
          <p:nvPr/>
        </p:nvSpPr>
        <p:spPr>
          <a:xfrm>
            <a:off x="8319671" y="2600514"/>
            <a:ext cx="2439231" cy="2197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7D9C39-D71A-1D52-C84F-48AD4264B0C3}"/>
              </a:ext>
            </a:extLst>
          </p:cNvPr>
          <p:cNvSpPr txBox="1"/>
          <p:nvPr/>
        </p:nvSpPr>
        <p:spPr>
          <a:xfrm>
            <a:off x="4421664" y="5506499"/>
            <a:ext cx="17901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아이템을 클릭하면 </a:t>
            </a:r>
            <a:r>
              <a:rPr lang="ko-KR" altLang="en-US" sz="900" dirty="0" err="1"/>
              <a:t>글로우</a:t>
            </a:r>
            <a:r>
              <a:rPr lang="ko-KR" altLang="en-US" sz="900" dirty="0"/>
              <a:t> 등과 같은 표현으로 </a:t>
            </a:r>
            <a:r>
              <a:rPr lang="ko-KR" altLang="en-US" sz="900" dirty="0" err="1"/>
              <a:t>어떤것을</a:t>
            </a:r>
            <a:r>
              <a:rPr lang="ko-KR" altLang="en-US" sz="900" dirty="0"/>
              <a:t> </a:t>
            </a:r>
            <a:r>
              <a:rPr lang="ko-KR" altLang="en-US" sz="900" dirty="0" err="1"/>
              <a:t>선택중인지</a:t>
            </a:r>
            <a:r>
              <a:rPr lang="ko-KR" altLang="en-US" sz="900" dirty="0"/>
              <a:t> 볼 수 있음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352C71-3738-5C11-13E8-05C069B00C57}"/>
              </a:ext>
            </a:extLst>
          </p:cNvPr>
          <p:cNvSpPr/>
          <p:nvPr/>
        </p:nvSpPr>
        <p:spPr>
          <a:xfrm>
            <a:off x="8365910" y="2699159"/>
            <a:ext cx="2303207" cy="9022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46A2D83-BF54-E21B-08DC-F13179ACE0D4}"/>
              </a:ext>
            </a:extLst>
          </p:cNvPr>
          <p:cNvCxnSpPr>
            <a:cxnSpLocks/>
          </p:cNvCxnSpPr>
          <p:nvPr/>
        </p:nvCxnSpPr>
        <p:spPr>
          <a:xfrm flipV="1">
            <a:off x="10570270" y="3182059"/>
            <a:ext cx="714662" cy="5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A9A6B9-71A5-63B9-D506-650B53973BD7}"/>
              </a:ext>
            </a:extLst>
          </p:cNvPr>
          <p:cNvSpPr txBox="1"/>
          <p:nvPr/>
        </p:nvSpPr>
        <p:spPr>
          <a:xfrm>
            <a:off x="11284932" y="2871073"/>
            <a:ext cx="90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현재 선택중인 아이템의 정보 텍스트가 나옴</a:t>
            </a:r>
            <a:endParaRPr lang="ko-KR" altLang="en-US" sz="11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C2F139D-4F77-01BF-560A-C8B66534D0EE}"/>
              </a:ext>
            </a:extLst>
          </p:cNvPr>
          <p:cNvSpPr/>
          <p:nvPr/>
        </p:nvSpPr>
        <p:spPr>
          <a:xfrm>
            <a:off x="8365909" y="3818050"/>
            <a:ext cx="2303207" cy="9022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D424422-A148-0F26-8931-ECD41E552423}"/>
              </a:ext>
            </a:extLst>
          </p:cNvPr>
          <p:cNvCxnSpPr>
            <a:cxnSpLocks/>
          </p:cNvCxnSpPr>
          <p:nvPr/>
        </p:nvCxnSpPr>
        <p:spPr>
          <a:xfrm flipH="1">
            <a:off x="9261987" y="4546854"/>
            <a:ext cx="230277" cy="812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42976B4-71B8-CF26-210E-F8B5A8A674C1}"/>
              </a:ext>
            </a:extLst>
          </p:cNvPr>
          <p:cNvSpPr/>
          <p:nvPr/>
        </p:nvSpPr>
        <p:spPr>
          <a:xfrm>
            <a:off x="5478921" y="3635909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65B1171-7B03-A2F2-C9FC-7B61A50D49E3}"/>
              </a:ext>
            </a:extLst>
          </p:cNvPr>
          <p:cNvSpPr/>
          <p:nvPr/>
        </p:nvSpPr>
        <p:spPr>
          <a:xfrm>
            <a:off x="6528865" y="3635563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32C9302E-A2E1-2146-CC7B-BFF0A00A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42" y="3716429"/>
            <a:ext cx="377087" cy="385658"/>
          </a:xfrm>
          <a:prstGeom prst="ellipse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664D1E87-3634-E4FF-B14E-755E5729F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3699583"/>
            <a:ext cx="377087" cy="385658"/>
          </a:xfrm>
          <a:prstGeom prst="ellipse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343978C-B555-5ADF-A313-6779F81CE0BB}"/>
              </a:ext>
            </a:extLst>
          </p:cNvPr>
          <p:cNvCxnSpPr>
            <a:cxnSpLocks/>
          </p:cNvCxnSpPr>
          <p:nvPr/>
        </p:nvCxnSpPr>
        <p:spPr>
          <a:xfrm flipH="1">
            <a:off x="5052728" y="3403744"/>
            <a:ext cx="663687" cy="1997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755A55D-A57E-D212-DC1B-0CBC3B731E26}"/>
              </a:ext>
            </a:extLst>
          </p:cNvPr>
          <p:cNvSpPr txBox="1"/>
          <p:nvPr/>
        </p:nvSpPr>
        <p:spPr>
          <a:xfrm>
            <a:off x="8717962" y="4251998"/>
            <a:ext cx="907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풀의 기운 </a:t>
            </a:r>
            <a:r>
              <a:rPr lang="en-US" altLang="ko-KR" sz="900" dirty="0"/>
              <a:t>X 5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C112B1-9F21-044C-8D29-30AE52483C1F}"/>
              </a:ext>
            </a:extLst>
          </p:cNvPr>
          <p:cNvSpPr txBox="1"/>
          <p:nvPr/>
        </p:nvSpPr>
        <p:spPr>
          <a:xfrm>
            <a:off x="8438397" y="5359133"/>
            <a:ext cx="1790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현재 선택중인 아이템의 조합법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1490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384</Words>
  <Application>Microsoft Office PowerPoint</Application>
  <PresentationFormat>와이드스크린</PresentationFormat>
  <Paragraphs>175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shan</dc:creator>
  <cp:lastModifiedBy>shan</cp:lastModifiedBy>
  <cp:revision>1</cp:revision>
  <dcterms:created xsi:type="dcterms:W3CDTF">2023-01-29T10:13:47Z</dcterms:created>
  <dcterms:modified xsi:type="dcterms:W3CDTF">2023-01-29T11:27:35Z</dcterms:modified>
</cp:coreProperties>
</file>