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Relationship Id="rId3" Type="http://schemas.openxmlformats.org/officeDocument/2006/relationships/image" Target="../media/image11.jpeg"  /><Relationship Id="rId4" Type="http://schemas.openxmlformats.org/officeDocument/2006/relationships/image" Target="../media/image12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jpeg"  /><Relationship Id="rId4" Type="http://schemas.openxmlformats.org/officeDocument/2006/relationships/image" Target="../media/image15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jpeg"  /><Relationship Id="rId4" Type="http://schemas.openxmlformats.org/officeDocument/2006/relationships/image" Target="../media/image18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jpeg"  /><Relationship Id="rId3" Type="http://schemas.openxmlformats.org/officeDocument/2006/relationships/image" Target="../media/image20.jpeg"  /><Relationship Id="rId4" Type="http://schemas.openxmlformats.org/officeDocument/2006/relationships/image" Target="../media/image21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jpeg"  /><Relationship Id="rId3" Type="http://schemas.openxmlformats.org/officeDocument/2006/relationships/image" Target="../media/image23.jpeg"  /><Relationship Id="rId4" Type="http://schemas.openxmlformats.org/officeDocument/2006/relationships/image" Target="../media/image24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jpeg"  /><Relationship Id="rId4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jpeg"  /><Relationship Id="rId4" Type="http://schemas.openxmlformats.org/officeDocument/2006/relationships/image" Target="../media/image9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1257568" cy="6347381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고은혜 히로인 설정</a:t>
            </a:r>
            <a:br>
              <a:rPr lang="ko-KR" altLang="en-US"/>
            </a:b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진짜 표정 예시</a:t>
            </a:r>
            <a:endParaRPr lang="ko-KR" altLang="en-US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8852358" y="2034661"/>
            <a:ext cx="3465447" cy="3465447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11585" y="2071151"/>
            <a:ext cx="3568829" cy="3568829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8636" y="1894789"/>
            <a:ext cx="3745192" cy="3745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학교 의상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3924" y="1609725"/>
            <a:ext cx="10972798" cy="452596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ko-KR" altLang="en-US"/>
              <a:t>전형적인 한국식 교복에 목도리</a:t>
            </a:r>
            <a:r>
              <a:rPr lang="en-US" altLang="ko-KR"/>
              <a:t>,</a:t>
            </a:r>
            <a:r>
              <a:rPr lang="ko-KR" altLang="en-US"/>
              <a:t> 반스타킹</a:t>
            </a:r>
            <a:r>
              <a:rPr lang="en-US" altLang="ko-KR"/>
              <a:t>,</a:t>
            </a:r>
            <a:r>
              <a:rPr lang="ko-KR" altLang="en-US"/>
              <a:t> 단화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교복 구성은 와이셔츠</a:t>
            </a:r>
            <a:r>
              <a:rPr lang="en-US" altLang="ko-KR"/>
              <a:t>,</a:t>
            </a:r>
            <a:r>
              <a:rPr lang="ko-KR" altLang="en-US"/>
              <a:t> 넥타이</a:t>
            </a:r>
            <a:r>
              <a:rPr lang="en-US" altLang="ko-KR"/>
              <a:t>,</a:t>
            </a:r>
            <a:r>
              <a:rPr lang="ko-KR" altLang="en-US"/>
              <a:t> 조끼</a:t>
            </a:r>
            <a:r>
              <a:rPr lang="en-US" altLang="ko-KR"/>
              <a:t>,</a:t>
            </a:r>
            <a:r>
              <a:rPr lang="ko-KR" altLang="en-US"/>
              <a:t> 마이</a:t>
            </a:r>
            <a:r>
              <a:rPr lang="en-US" altLang="ko-KR"/>
              <a:t>,</a:t>
            </a:r>
            <a:r>
              <a:rPr lang="ko-KR" altLang="en-US"/>
              <a:t> 치마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마이 색은 대체로 검정</a:t>
            </a:r>
            <a:r>
              <a:rPr lang="en-US" altLang="ko-KR"/>
              <a:t>~</a:t>
            </a:r>
            <a:r>
              <a:rPr lang="ko-KR" altLang="en-US"/>
              <a:t>청 사이로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치마는 무릎 근처 오게</a:t>
            </a:r>
            <a:r>
              <a:rPr lang="en-US" altLang="ko-KR"/>
              <a:t>.</a:t>
            </a:r>
            <a:r>
              <a:rPr lang="ko-KR" altLang="en-US"/>
              <a:t> 치마와 스타킹 사이 맨살이 보이지 않게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목도리는 교복을 많이 가리지 않게</a:t>
            </a:r>
            <a:r>
              <a:rPr lang="en-US" altLang="ko-KR"/>
              <a:t>.</a:t>
            </a:r>
            <a:r>
              <a:rPr lang="ko-KR" altLang="en-US"/>
              <a:t> 턱을 묻지 않는 크기로 </a:t>
            </a:r>
            <a:endParaRPr lang="ko-KR" altLang="en-US"/>
          </a:p>
          <a:p>
            <a:pPr>
              <a:defRPr/>
            </a:pPr>
            <a:r>
              <a:rPr lang="ko-KR" altLang="en-US"/>
              <a:t>색은 주황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단화는 화려하지 않게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모든 색</a:t>
            </a:r>
            <a:r>
              <a:rPr lang="en-US" altLang="ko-KR"/>
              <a:t>,</a:t>
            </a:r>
            <a:r>
              <a:rPr lang="ko-KR" altLang="en-US"/>
              <a:t> 의상 자유롭게 변경 가능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의상 예시 </a:t>
            </a:r>
            <a:endParaRPr lang="ko-KR" altLang="en-US"/>
          </a:p>
        </p:txBody>
      </p:sp>
      <p:pic>
        <p:nvPicPr>
          <p:cNvPr id="12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32846" y="1819127"/>
            <a:ext cx="3980094" cy="3980094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rcRect l="52600" t="-540" r="10130" b="540"/>
          <a:stretch>
            <a:fillRect/>
          </a:stretch>
        </p:blipFill>
        <p:spPr>
          <a:xfrm>
            <a:off x="4975473" y="1819126"/>
            <a:ext cx="2555281" cy="4184442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67772" y="1819127"/>
            <a:ext cx="3696091" cy="4346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의상 예시 </a:t>
            </a:r>
            <a:r>
              <a:rPr lang="en-US" altLang="ko-KR"/>
              <a:t>2</a:t>
            </a:r>
            <a:endParaRPr lang="en-US" altLang="ko-KR"/>
          </a:p>
        </p:txBody>
      </p:sp>
      <p:pic>
        <p:nvPicPr>
          <p:cNvPr id="8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50551" y="1584571"/>
            <a:ext cx="3739631" cy="4525963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98032" y="1584571"/>
            <a:ext cx="3201185" cy="476250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79240" y="1584571"/>
            <a:ext cx="3440779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외출 의상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학교에서 보여주던 모습과 달리 확실한 괴리감이 들게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겉옷은 캐시미어 코트</a:t>
            </a:r>
            <a:r>
              <a:rPr lang="en-US" altLang="ko-KR"/>
              <a:t>.</a:t>
            </a:r>
            <a:r>
              <a:rPr lang="ko-KR" altLang="en-US"/>
              <a:t> 안에는 겨울 원피스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검은색 힐 있는 부츠</a:t>
            </a:r>
            <a:r>
              <a:rPr lang="en-US" altLang="ko-KR"/>
              <a:t>.</a:t>
            </a:r>
            <a:r>
              <a:rPr lang="ko-KR" altLang="en-US"/>
              <a:t>   </a:t>
            </a:r>
            <a:endParaRPr lang="ko-KR" altLang="en-US"/>
          </a:p>
          <a:p>
            <a:pPr>
              <a:defRPr/>
            </a:pPr>
            <a:r>
              <a:rPr lang="ko-KR" altLang="en-US"/>
              <a:t>머리엔 겨울용 털 베레모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위에 적어둔 것 모두 자유롭게 변경 가능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외출 의상 예시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852930"/>
            <a:ext cx="2770695" cy="4100628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52062" y="1975906"/>
            <a:ext cx="3854677" cy="3854677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97224" y="1852930"/>
            <a:ext cx="3218370" cy="4291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외출 의상 예시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11392" y="2154572"/>
            <a:ext cx="3475267" cy="3475267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76085" y="1917528"/>
            <a:ext cx="4066684" cy="406668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44524" y="2036050"/>
            <a:ext cx="3829639" cy="38296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겉으로 보이는 성격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894787"/>
            <a:ext cx="10972798" cy="42313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어른스럽고</a:t>
            </a:r>
            <a:r>
              <a:rPr lang="en-US" altLang="ko-KR"/>
              <a:t>,</a:t>
            </a:r>
            <a:r>
              <a:rPr lang="ko-KR" altLang="en-US"/>
              <a:t> 불평불만 안함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주변 사람들이 자연스럽게 따를 만한 리더쉽과 포용력 있음</a:t>
            </a:r>
            <a:endParaRPr lang="ko-KR" altLang="en-US"/>
          </a:p>
          <a:p>
            <a:pPr>
              <a:defRPr/>
            </a:pPr>
            <a:r>
              <a:rPr lang="ko-KR" altLang="en-US"/>
              <a:t>착하고</a:t>
            </a:r>
            <a:r>
              <a:rPr lang="en-US" altLang="ko-KR"/>
              <a:t>,</a:t>
            </a:r>
            <a:r>
              <a:rPr lang="ko-KR" altLang="en-US"/>
              <a:t> 관대하고</a:t>
            </a:r>
            <a:r>
              <a:rPr lang="en-US" altLang="ko-KR"/>
              <a:t>,</a:t>
            </a:r>
            <a:r>
              <a:rPr lang="ko-KR" altLang="en-US"/>
              <a:t> 포용력이 있음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리더쉽 있는 사람</a:t>
            </a:r>
            <a:r>
              <a:rPr lang="en-US" altLang="ko-KR"/>
              <a:t>.</a:t>
            </a:r>
            <a:r>
              <a:rPr lang="ko-KR" altLang="en-US"/>
              <a:t> 자기도 모르게 동경하게 됨 </a:t>
            </a:r>
            <a:endParaRPr lang="ko-KR" altLang="en-US"/>
          </a:p>
          <a:p>
            <a:pPr>
              <a:defRPr/>
            </a:pPr>
            <a:r>
              <a:rPr lang="ko-KR" altLang="en-US"/>
              <a:t>싹싹하면서도 살짝 장난기 있는 선배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진짜 성격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엄청난 다혈질</a:t>
            </a:r>
            <a:r>
              <a:rPr lang="en-US" altLang="ko-KR"/>
              <a:t>.</a:t>
            </a:r>
            <a:r>
              <a:rPr lang="ko-KR" altLang="en-US"/>
              <a:t> 모든 것에 항상 분노중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그러면서도 냉정하고 계산적인 성격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타인을 믿지 않기에 자기 감정을 숨기는 중</a:t>
            </a:r>
            <a:r>
              <a:rPr lang="en-US" altLang="ko-KR"/>
              <a:t>.</a:t>
            </a:r>
            <a:endParaRPr lang="ko-KR" altLang="en-US"/>
          </a:p>
          <a:p>
            <a:pPr>
              <a:defRPr/>
            </a:pPr>
            <a:r>
              <a:rPr lang="ko-KR" altLang="en-US"/>
              <a:t>한 명의 폭군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좋아하는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스트레스 해소가 되는 모든 것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블랙 커피</a:t>
            </a:r>
            <a:r>
              <a:rPr lang="en-US" altLang="ko-KR"/>
              <a:t>,</a:t>
            </a:r>
            <a:r>
              <a:rPr lang="ko-KR" altLang="en-US"/>
              <a:t> 독서</a:t>
            </a:r>
            <a:r>
              <a:rPr lang="en-US" altLang="ko-KR"/>
              <a:t>,</a:t>
            </a:r>
            <a:r>
              <a:rPr lang="ko-KR" altLang="en-US"/>
              <a:t> 달지 않은 과자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남의 약점 찾기</a:t>
            </a:r>
            <a:r>
              <a:rPr lang="en-US" altLang="ko-KR"/>
              <a:t>,</a:t>
            </a:r>
            <a:r>
              <a:rPr lang="ko-KR" altLang="en-US"/>
              <a:t> 뭔가를 분석하는 것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눈치를 안봐도 좋은 곳</a:t>
            </a:r>
            <a:r>
              <a:rPr lang="en-US" altLang="ko-KR"/>
              <a:t>.</a:t>
            </a:r>
            <a:r>
              <a:rPr lang="ko-KR" altLang="en-US"/>
              <a:t> 홀로 있는 공간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기본 정보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나이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19</a:t>
            </a:r>
            <a:r>
              <a:rPr lang="ko-KR" altLang="en-US"/>
              <a:t>세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생일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17</a:t>
            </a:r>
            <a:r>
              <a:rPr lang="ko-KR" altLang="en-US"/>
              <a:t>일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키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171cm 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몸무게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58kg 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싫어하는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되먹지 못한 사람</a:t>
            </a:r>
            <a:r>
              <a:rPr lang="en-US" altLang="ko-KR"/>
              <a:t>.</a:t>
            </a:r>
            <a:r>
              <a:rPr lang="ko-KR" altLang="en-US"/>
              <a:t> 무능한 어른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무의미한 대화</a:t>
            </a:r>
            <a:r>
              <a:rPr lang="en-US" altLang="ko-KR"/>
              <a:t>,</a:t>
            </a:r>
            <a:r>
              <a:rPr lang="ko-KR" altLang="en-US"/>
              <a:t> 인사치레</a:t>
            </a:r>
            <a:r>
              <a:rPr lang="en-US" altLang="ko-KR"/>
              <a:t>,</a:t>
            </a:r>
            <a:r>
              <a:rPr lang="ko-KR" altLang="en-US"/>
              <a:t> 허례허식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토론</a:t>
            </a:r>
            <a:r>
              <a:rPr lang="en-US" altLang="ko-KR"/>
              <a:t>,</a:t>
            </a:r>
            <a:r>
              <a:rPr lang="ko-KR" altLang="en-US"/>
              <a:t> 회의와 같이 사람들 모두가 의견을 내는 일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더러운 성격을 가진 자기 자신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잘하는 것 </a:t>
            </a:r>
            <a:r>
              <a:rPr lang="en-US" altLang="ko-KR"/>
              <a:t>/</a:t>
            </a:r>
            <a:r>
              <a:rPr lang="ko-KR" altLang="en-US"/>
              <a:t> 못하는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/>
              <a:t>잘하는 것</a:t>
            </a:r>
            <a:endParaRPr lang="ko-KR" altLang="en-US"/>
          </a:p>
          <a:p>
            <a:pPr>
              <a:defRPr/>
            </a:pPr>
            <a:r>
              <a:rPr lang="ko-KR" altLang="en-US"/>
              <a:t>상담 듣고 조언해주기</a:t>
            </a:r>
            <a:r>
              <a:rPr lang="en-US" altLang="ko-KR"/>
              <a:t>,</a:t>
            </a:r>
            <a:r>
              <a:rPr lang="ko-KR" altLang="en-US"/>
              <a:t> 계획 세우기</a:t>
            </a:r>
            <a:r>
              <a:rPr lang="en-US" altLang="ko-KR"/>
              <a:t>,</a:t>
            </a:r>
            <a:r>
              <a:rPr lang="ko-KR" altLang="en-US"/>
              <a:t> 지시 내리기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ko-KR" altLang="en-US"/>
          </a:p>
          <a:p>
            <a:pPr>
              <a:defRPr/>
            </a:pPr>
            <a:r>
              <a:rPr lang="ko-KR" altLang="en-US"/>
              <a:t>상류계층의 기본소양들</a:t>
            </a:r>
            <a:r>
              <a:rPr lang="en-US" altLang="ko-KR"/>
              <a:t>.</a:t>
            </a:r>
            <a:r>
              <a:rPr lang="ko-KR" altLang="en-US"/>
              <a:t> 그림</a:t>
            </a:r>
            <a:r>
              <a:rPr lang="en-US" altLang="ko-KR"/>
              <a:t>,</a:t>
            </a:r>
            <a:r>
              <a:rPr lang="ko-KR" altLang="en-US"/>
              <a:t> 연주</a:t>
            </a:r>
            <a:r>
              <a:rPr lang="en-US" altLang="ko-KR"/>
              <a:t>,</a:t>
            </a:r>
            <a:r>
              <a:rPr lang="ko-KR" altLang="en-US"/>
              <a:t> 온갖 상식</a:t>
            </a:r>
            <a:r>
              <a:rPr lang="en-US" altLang="ko-KR"/>
              <a:t>,</a:t>
            </a:r>
            <a:r>
              <a:rPr lang="ko-KR" altLang="en-US"/>
              <a:t> 펜싱</a:t>
            </a:r>
            <a:r>
              <a:rPr lang="en-US" altLang="ko-KR"/>
              <a:t>,</a:t>
            </a:r>
            <a:r>
              <a:rPr lang="ko-KR" altLang="en-US"/>
              <a:t> 승마 등</a:t>
            </a:r>
            <a:endParaRPr lang="ko-KR" altLang="en-US"/>
          </a:p>
          <a:p>
            <a:pPr>
              <a:defRPr/>
            </a:pPr>
            <a:r>
              <a:rPr lang="ko-KR" altLang="en-US"/>
              <a:t>연기</a:t>
            </a:r>
            <a:r>
              <a:rPr lang="en-US" altLang="ko-KR"/>
              <a:t>.</a:t>
            </a:r>
            <a:r>
              <a:rPr lang="ko-KR" altLang="en-US"/>
              <a:t> 진심을 섞은 농담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못하는 것 </a:t>
            </a:r>
            <a:endParaRPr lang="ko-KR" altLang="en-US"/>
          </a:p>
          <a:p>
            <a:pPr>
              <a:defRPr/>
            </a:pPr>
            <a:r>
              <a:rPr lang="ko-KR" altLang="en-US"/>
              <a:t>배우지 않고 새로운 것에 도전하기</a:t>
            </a:r>
            <a:r>
              <a:rPr lang="en-US" altLang="ko-KR"/>
              <a:t>,</a:t>
            </a:r>
            <a:r>
              <a:rPr lang="ko-KR" altLang="en-US"/>
              <a:t> 계획 없이 행동하기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ko-KR" altLang="en-US"/>
          </a:p>
          <a:p>
            <a:pPr>
              <a:defRPr/>
            </a:pPr>
            <a:r>
              <a:rPr lang="ko-KR" altLang="en-US"/>
              <a:t>누군가에게 의지하기</a:t>
            </a:r>
            <a:r>
              <a:rPr lang="en-US" altLang="ko-KR"/>
              <a:t>.</a:t>
            </a:r>
            <a:r>
              <a:rPr lang="ko-KR" altLang="en-US"/>
              <a:t> 도움을 받는 일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진심 어린 행동이나 대화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자주 애용하는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고가의 명품 목도리와 만년필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오랫동안 바꾸지 않은 구식 스마트폰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달지 않은 껌</a:t>
            </a:r>
            <a:r>
              <a:rPr lang="en-US" altLang="ko-KR"/>
              <a:t>,</a:t>
            </a:r>
            <a:r>
              <a:rPr lang="ko-KR" altLang="en-US"/>
              <a:t> 사탕</a:t>
            </a:r>
            <a:r>
              <a:rPr lang="en-US" altLang="ko-KR"/>
              <a:t>.</a:t>
            </a:r>
            <a:r>
              <a:rPr lang="ko-KR" altLang="en-US"/>
              <a:t> 이로 잘근잘근 씹어대기 좋은 것들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전투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싸우는 방식은 검술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무기는 한손검 </a:t>
            </a:r>
            <a:r>
              <a:rPr lang="en-US" altLang="ko-KR"/>
              <a:t>or </a:t>
            </a:r>
            <a:r>
              <a:rPr lang="ko-KR" altLang="en-US"/>
              <a:t>펜싱용 검 </a:t>
            </a:r>
            <a:endParaRPr lang="ko-KR" altLang="en-US"/>
          </a:p>
          <a:p>
            <a:pPr>
              <a:defRPr/>
            </a:pPr>
            <a:r>
              <a:rPr lang="ko-KR" altLang="en-US"/>
              <a:t>어렸을 때 배운 검도 </a:t>
            </a:r>
            <a:r>
              <a:rPr lang="en-US" altLang="ko-KR"/>
              <a:t>or</a:t>
            </a:r>
            <a:r>
              <a:rPr lang="ko-KR" altLang="en-US"/>
              <a:t> 펜싱으로 싸움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체형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/>
              <a:t>굴곡있는 육감적인 몸매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가슴 볼륨감은 크게</a:t>
            </a:r>
            <a:r>
              <a:rPr lang="en-US" altLang="ko-KR"/>
              <a:t>.</a:t>
            </a:r>
            <a:r>
              <a:rPr lang="ko-KR" altLang="en-US"/>
              <a:t> 옷 아래 가려져 있단 느낌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  골반과 엉덩이 부분도 가슴과 마찬가지의 느낌으로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완전 어른 같은 느낌보다는</a:t>
            </a:r>
            <a:r>
              <a:rPr lang="en-US" altLang="ko-KR"/>
              <a:t>,</a:t>
            </a:r>
            <a:r>
              <a:rPr lang="ko-KR" altLang="en-US"/>
              <a:t> 누님이 연상되는 몸매로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가려진 실물이 궁금해지게 만드는 인상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체형 예시 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60075" y="1351413"/>
            <a:ext cx="3422323" cy="4658412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59187" y="1351413"/>
            <a:ext cx="3514125" cy="4592187"/>
          </a:xfrm>
          <a:prstGeom prst="rect">
            <a:avLst/>
          </a:prstGeom>
        </p:spPr>
      </p:pic>
      <p:pic>
        <p:nvPicPr>
          <p:cNvPr id="14" name="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tretch>
            <a:fillRect/>
          </a:stretch>
        </p:blipFill>
        <p:spPr>
          <a:xfrm>
            <a:off x="258564" y="1384525"/>
            <a:ext cx="3220202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헤어스타일 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목까지 오는 검은 단발의 생머리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앞머리는 일자형으로 사각지게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이마는 앞머리 사이로만 보이게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옆머리는 상관 </a:t>
            </a:r>
            <a:r>
              <a:rPr lang="en-US" altLang="ko-KR"/>
              <a:t>x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뒷머리 동그랗고 단정하게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빗으로 빚은 걸 알 수 있게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기본 헤어스타일 예시</a:t>
            </a:r>
            <a:endParaRPr lang="ko-KR" altLang="en-US"/>
          </a:p>
        </p:txBody>
      </p:sp>
      <p:pic>
        <p:nvPicPr>
          <p:cNvPr id="11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417638"/>
            <a:ext cx="3190432" cy="4525963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36372" y="1417638"/>
            <a:ext cx="3418302" cy="4525963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52078" y="1417638"/>
            <a:ext cx="2547548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가면 쓴 평상시 얼굴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첫인상은 어른스러운 누님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ko-KR" altLang="en-US"/>
          </a:p>
          <a:p>
            <a:pPr>
              <a:defRPr/>
            </a:pPr>
            <a:r>
              <a:rPr lang="ko-KR" altLang="en-US"/>
              <a:t>양눈은 다 뜨지 않은 것 같은 느낌</a:t>
            </a:r>
            <a:r>
              <a:rPr lang="en-US" altLang="ko-KR"/>
              <a:t>.</a:t>
            </a:r>
            <a:r>
              <a:rPr lang="ko-KR" altLang="en-US"/>
              <a:t> 미스터리하게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  눈동자 부분이 완전히 다 드러나지 않고 가려지게</a:t>
            </a:r>
            <a:r>
              <a:rPr lang="en-US" altLang="ko-KR"/>
              <a:t>.</a:t>
            </a:r>
            <a:r>
              <a:rPr lang="ko-KR" altLang="en-US"/>
              <a:t> </a:t>
            </a:r>
            <a:br>
              <a:rPr lang="ko-KR" altLang="en-US"/>
            </a:br>
            <a:r>
              <a:rPr lang="ko-KR" altLang="en-US"/>
              <a:t>    흰자보다 눈동자가 더 부각되도록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입은 살짝 미소짓게</a:t>
            </a:r>
            <a:r>
              <a:rPr lang="en-US" altLang="ko-KR"/>
              <a:t>.</a:t>
            </a:r>
            <a:r>
              <a:rPr lang="ko-KR" altLang="en-US"/>
              <a:t> 은은하게 웃도록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ko-KR" altLang="en-US"/>
          </a:p>
          <a:p>
            <a:pPr>
              <a:defRPr/>
            </a:pPr>
            <a:r>
              <a:rPr lang="ko-KR" altLang="en-US"/>
              <a:t>턱은 날카로운 느낌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눈썹은 좀 길게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얼굴 예시</a:t>
            </a:r>
            <a:endParaRPr lang="ko-KR" altLang="en-US"/>
          </a:p>
        </p:txBody>
      </p:sp>
      <p:pic>
        <p:nvPicPr>
          <p:cNvPr id="1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934514" y="1531463"/>
            <a:ext cx="2752065" cy="4892561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63584" y="1531463"/>
            <a:ext cx="3567548" cy="5041376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39212" y="1531463"/>
            <a:ext cx="3825957" cy="50413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진짜 표정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첫인상은 고압적인 태도의 사장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양눈을 부릅 뜬 상태</a:t>
            </a:r>
            <a:r>
              <a:rPr lang="en-US" altLang="ko-KR"/>
              <a:t>.</a:t>
            </a:r>
            <a:r>
              <a:rPr lang="ko-KR" altLang="en-US"/>
              <a:t> 사백안 느낌 혹은 사백안</a:t>
            </a:r>
            <a:r>
              <a:rPr lang="en-US" altLang="ko-KR"/>
              <a:t>.</a:t>
            </a:r>
            <a:r>
              <a:rPr lang="ko-KR" altLang="en-US"/>
              <a:t> </a:t>
            </a:r>
            <a:br>
              <a:rPr lang="ko-KR" altLang="en-US"/>
            </a:br>
            <a:r>
              <a:rPr lang="ko-KR" altLang="en-US"/>
              <a:t>흰자가 강조되게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화가 난 표정</a:t>
            </a:r>
            <a:r>
              <a:rPr lang="en-US" altLang="ko-KR"/>
              <a:t>.</a:t>
            </a:r>
            <a:r>
              <a:rPr lang="ko-KR" altLang="en-US"/>
              <a:t> 미간에 주름같이 신경질적인 분위기로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눈썹은 치켜 올라가게</a:t>
            </a:r>
            <a:r>
              <a:rPr lang="en-US" altLang="ko-KR"/>
              <a:t>.</a:t>
            </a:r>
            <a:r>
              <a:rPr lang="ko-KR" altLang="en-US"/>
              <a:t> 짜증나있다는 느낌</a:t>
            </a:r>
            <a:r>
              <a:rPr lang="en-US" altLang="ko-KR"/>
              <a:t>.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447</ep:Words>
  <ep:PresentationFormat>화면 슬라이드 쇼(4:3)</ep:PresentationFormat>
  <ep:Paragraphs>97</ep:Paragraphs>
  <ep:Slides>23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한컴오피스</vt:lpstr>
      <vt:lpstr>고은혜 히로인 설정</vt:lpstr>
      <vt:lpstr>기본 정보</vt:lpstr>
      <vt:lpstr>체형</vt:lpstr>
      <vt:lpstr>체형 예시</vt:lpstr>
      <vt:lpstr>헤어스타일</vt:lpstr>
      <vt:lpstr>기본 헤어스타일 예시</vt:lpstr>
      <vt:lpstr>가면 쓴 평상시 얼굴</vt:lpstr>
      <vt:lpstr>얼굴 예시</vt:lpstr>
      <vt:lpstr>진짜 표정</vt:lpstr>
      <vt:lpstr>진짜 표정 예시</vt:lpstr>
      <vt:lpstr>학교 의상</vt:lpstr>
      <vt:lpstr>의상 예시</vt:lpstr>
      <vt:lpstr>의상 예시 2</vt:lpstr>
      <vt:lpstr>외출 의상</vt:lpstr>
      <vt:lpstr>외출 의상 예시</vt:lpstr>
      <vt:lpstr>외출 의상 예시</vt:lpstr>
      <vt:lpstr>겉으로 보이는 성격</vt:lpstr>
      <vt:lpstr>진짜 성격</vt:lpstr>
      <vt:lpstr>좋아하는 것</vt:lpstr>
      <vt:lpstr>싫어하는 것</vt:lpstr>
      <vt:lpstr>잘하는 것 / 못하는 것</vt:lpstr>
      <vt:lpstr>자주 애용하는 것</vt:lpstr>
      <vt:lpstr>전투 방식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2021-12-30T13:38:21.308</dcterms:created>
  <dc:creator>이윤제</dc:creator>
  <cp:lastModifiedBy>이윤제</cp:lastModifiedBy>
  <dcterms:modified xsi:type="dcterms:W3CDTF">2022-02-07T11:08:22.400</dcterms:modified>
  <cp:revision>161</cp:revision>
  <cp:version>1000.0100.01</cp:version>
</cp:coreProperties>
</file>