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presProps" Target="presProps.xml"  /><Relationship Id="rId23" Type="http://schemas.openxmlformats.org/officeDocument/2006/relationships/viewProps" Target="viewProps.xml"  /><Relationship Id="rId24" Type="http://schemas.openxmlformats.org/officeDocument/2006/relationships/theme" Target="theme/theme1.xml"  /><Relationship Id="rId25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jpeg"  /><Relationship Id="rId3" Type="http://schemas.openxmlformats.org/officeDocument/2006/relationships/image" Target="../media/image11.jpeg"  /><Relationship Id="rId4" Type="http://schemas.openxmlformats.org/officeDocument/2006/relationships/image" Target="../media/image12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jpeg"  /><Relationship Id="rId3" Type="http://schemas.openxmlformats.org/officeDocument/2006/relationships/image" Target="../media/image14.png"  /><Relationship Id="rId4" Type="http://schemas.openxmlformats.org/officeDocument/2006/relationships/image" Target="../media/image15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jpeg"  /><Relationship Id="rId3" Type="http://schemas.openxmlformats.org/officeDocument/2006/relationships/image" Target="../media/image17.png"  /><Relationship Id="rId4" Type="http://schemas.openxmlformats.org/officeDocument/2006/relationships/image" Target="../media/image18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jpeg"  /><Relationship Id="rId3" Type="http://schemas.openxmlformats.org/officeDocument/2006/relationships/image" Target="../media/image20.png"  /><Relationship Id="rId4" Type="http://schemas.openxmlformats.org/officeDocument/2006/relationships/image" Target="../media/image21.jpe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jpeg"  /><Relationship Id="rId3" Type="http://schemas.openxmlformats.org/officeDocument/2006/relationships/image" Target="../media/image5.png"  /><Relationship Id="rId4" Type="http://schemas.openxmlformats.org/officeDocument/2006/relationships/image" Target="../media/image6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Relationship Id="rId3" Type="http://schemas.openxmlformats.org/officeDocument/2006/relationships/image" Target="../media/image8.jpeg"  /><Relationship Id="rId4" Type="http://schemas.openxmlformats.org/officeDocument/2006/relationships/image" Target="../media/image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1257568" cy="6347381"/>
          </a:xfrm>
        </p:spPr>
        <p:txBody>
          <a:bodyPr/>
          <a:lstStyle/>
          <a:p>
            <a:pPr>
              <a:defRPr/>
            </a:pPr>
            <a:r>
              <a:rPr lang="ko-KR" altLang="en-US"/>
              <a:t>한소원 히로인 설정</a:t>
            </a:r>
            <a:br>
              <a:rPr lang="ko-KR" altLang="en-US"/>
            </a:b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의상 예시 </a:t>
            </a:r>
            <a:endParaRPr lang="ko-KR" altLang="en-US"/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061987" y="1950632"/>
            <a:ext cx="2640527" cy="3908675"/>
          </a:xfrm>
          <a:prstGeom prst="rect">
            <a:avLst/>
          </a:prstGeom>
        </p:spPr>
      </p:pic>
      <p:pic>
        <p:nvPicPr>
          <p:cNvPr id="1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25331" y="2555801"/>
            <a:ext cx="4524866" cy="2997723"/>
          </a:xfrm>
          <a:prstGeom prst="rect">
            <a:avLst/>
          </a:prstGeom>
        </p:spPr>
      </p:pic>
      <p:pic>
        <p:nvPicPr>
          <p:cNvPr id="19" name=""/>
          <p:cNvPicPr>
            <a:picLocks noGrp="1" noChangeAspect="1"/>
          </p:cNvPicPr>
          <p:nvPr>
            <p:ph idx="1"/>
          </p:nvPr>
        </p:nvPicPr>
        <p:blipFill rotWithShape="1">
          <a:blip r:embed="rId4"/>
          <a:stretch>
            <a:fillRect/>
          </a:stretch>
        </p:blipFill>
        <p:spPr>
          <a:xfrm>
            <a:off x="98980" y="2359213"/>
            <a:ext cx="4000500" cy="3390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의상 예시 </a:t>
            </a:r>
            <a:r>
              <a:rPr lang="en-US" altLang="ko-KR"/>
              <a:t>2</a:t>
            </a:r>
            <a:endParaRPr lang="en-US" altLang="ko-KR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92837" y="2337013"/>
            <a:ext cx="3476133" cy="3476133"/>
          </a:xfrm>
          <a:prstGeom prst="rect">
            <a:avLst/>
          </a:prstGeom>
        </p:spPr>
      </p:pic>
      <p:pic>
        <p:nvPicPr>
          <p:cNvPr id="15" name="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tretch>
            <a:fillRect/>
          </a:stretch>
        </p:blipFill>
        <p:spPr>
          <a:xfrm>
            <a:off x="438335" y="2109581"/>
            <a:ext cx="3930996" cy="3930996"/>
          </a:xfrm>
          <a:prstGeom prst="rect">
            <a:avLst/>
          </a:prstGeom>
        </p:spPr>
      </p:pic>
      <p:pic>
        <p:nvPicPr>
          <p:cNvPr id="1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13082" y="2295770"/>
            <a:ext cx="3558619" cy="35586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외출 의상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상의는 두꺼운 터틀넥 스웨터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하의는 프릴 느낌의 치마</a:t>
            </a:r>
            <a:r>
              <a:rPr lang="en-US" altLang="ko-KR"/>
              <a:t>.</a:t>
            </a:r>
            <a:r>
              <a:rPr lang="ko-KR" altLang="en-US"/>
              <a:t> 길이는 너무 짧지 않게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검은색 레깅스에 털 달린 어그부츠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겨울에 털을 찌운 동물 같은 느낌으로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위에 적어둔 것 전부 자유롭게 변경 가능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외출 의상 예시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8654494" y="2269527"/>
            <a:ext cx="3537506" cy="3537506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599" y="2182808"/>
            <a:ext cx="3624225" cy="3624225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129803" y="1978253"/>
            <a:ext cx="2748723" cy="41272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외출 의상 예시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7889178" y="2002803"/>
            <a:ext cx="3925994" cy="4123360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38616" y="2119771"/>
            <a:ext cx="4006391" cy="4006391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245007" y="2119771"/>
            <a:ext cx="3912036" cy="42145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성격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894787"/>
            <a:ext cx="10972798" cy="423137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sz="2400"/>
              <a:t>투덜대면서도 은근히 사람을 잘 돌보는 타입</a:t>
            </a:r>
            <a:r>
              <a:rPr lang="en-US" altLang="ko-KR" sz="2400"/>
              <a:t>.</a:t>
            </a:r>
            <a:r>
              <a:rPr lang="ko-KR" altLang="en-US" sz="2400"/>
              <a:t> 불평하면서도 먼저 나선다</a:t>
            </a:r>
            <a:r>
              <a:rPr lang="en-US" altLang="ko-KR" sz="2400"/>
              <a:t>.</a:t>
            </a:r>
            <a:r>
              <a:rPr lang="ko-KR" altLang="en-US" sz="2400"/>
              <a:t> </a:t>
            </a:r>
            <a:endParaRPr lang="ko-KR" altLang="en-US" sz="2400"/>
          </a:p>
          <a:p>
            <a:pPr>
              <a:defRPr/>
            </a:pPr>
            <a:endParaRPr lang="ko-KR" altLang="en-US" sz="2400"/>
          </a:p>
          <a:p>
            <a:pPr>
              <a:defRPr/>
            </a:pPr>
            <a:r>
              <a:rPr lang="ko-KR" altLang="en-US" sz="2400"/>
              <a:t>모범생</a:t>
            </a:r>
            <a:r>
              <a:rPr lang="en-US" altLang="ko-KR" sz="2400"/>
              <a:t>.</a:t>
            </a:r>
            <a:r>
              <a:rPr lang="ko-KR" altLang="en-US" sz="2400"/>
              <a:t> 할 말은 하고 똑부러진 성격</a:t>
            </a:r>
            <a:r>
              <a:rPr lang="en-US" altLang="ko-KR" sz="2400"/>
              <a:t>.</a:t>
            </a:r>
            <a:r>
              <a:rPr lang="ko-KR" altLang="en-US" sz="2400"/>
              <a:t> 나쁜 점은 바로바로 지적하지만 그걸 기분 나쁘지 않게 말한다</a:t>
            </a:r>
            <a:r>
              <a:rPr lang="en-US" altLang="ko-KR" sz="2400"/>
              <a:t>.</a:t>
            </a:r>
            <a:r>
              <a:rPr lang="ko-KR" altLang="en-US" sz="2400"/>
              <a:t> </a:t>
            </a:r>
            <a:endParaRPr lang="ko-KR" altLang="en-US" sz="2400"/>
          </a:p>
          <a:p>
            <a:pPr>
              <a:defRPr/>
            </a:pPr>
            <a:endParaRPr lang="ko-KR" altLang="en-US" sz="2400"/>
          </a:p>
          <a:p>
            <a:pPr>
              <a:defRPr/>
            </a:pPr>
            <a:r>
              <a:rPr lang="ko-KR" altLang="en-US" sz="2400"/>
              <a:t>부끄럼쟁이</a:t>
            </a:r>
            <a:r>
              <a:rPr lang="en-US" altLang="ko-KR" sz="2400"/>
              <a:t>.</a:t>
            </a:r>
            <a:r>
              <a:rPr lang="ko-KR" altLang="en-US" sz="2400"/>
              <a:t> 츤데레</a:t>
            </a:r>
            <a:r>
              <a:rPr lang="en-US" altLang="ko-KR" sz="2400"/>
              <a:t>.</a:t>
            </a:r>
            <a:r>
              <a:rPr lang="ko-KR" altLang="en-US" sz="2400"/>
              <a:t> </a:t>
            </a:r>
            <a:endParaRPr lang="ko-KR" altLang="en-US" sz="2400"/>
          </a:p>
          <a:p>
            <a:pPr>
              <a:defRPr/>
            </a:pPr>
            <a:endParaRPr lang="ko-KR" altLang="en-US" sz="2400"/>
          </a:p>
          <a:p>
            <a:pPr>
              <a:defRPr/>
            </a:pPr>
            <a:r>
              <a:rPr lang="ko-KR" altLang="en-US" sz="2400"/>
              <a:t>주인공의 입장에선 거리감이 느껴지지 않는 친구 느낌</a:t>
            </a:r>
            <a:r>
              <a:rPr lang="en-US" altLang="ko-KR" sz="2400"/>
              <a:t>.</a:t>
            </a:r>
            <a:r>
              <a:rPr lang="ko-KR" altLang="en-US" sz="2400"/>
              <a:t> </a:t>
            </a:r>
            <a:endParaRPr lang="ko-KR" altLang="en-US" sz="2400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좋아하는 것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게임에 관한 대부분</a:t>
            </a:r>
            <a:r>
              <a:rPr lang="en-US" altLang="ko-KR"/>
              <a:t>.</a:t>
            </a:r>
            <a:r>
              <a:rPr lang="ko-KR" altLang="en-US"/>
              <a:t> 게임 파생상품이나 신작 게임 등</a:t>
            </a:r>
            <a:r>
              <a:rPr lang="en-US" altLang="ko-KR"/>
              <a:t>.</a:t>
            </a:r>
            <a:r>
              <a:rPr lang="ko-KR" altLang="en-US"/>
              <a:t> </a:t>
            </a:r>
            <a:br>
              <a:rPr lang="ko-KR" altLang="en-US"/>
            </a:br>
            <a:r>
              <a:rPr lang="ko-KR" altLang="en-US"/>
              <a:t>장르를 가리지 않고 즐긴다</a:t>
            </a:r>
            <a:r>
              <a:rPr lang="en-US" altLang="ko-KR"/>
              <a:t>.</a:t>
            </a:r>
            <a:r>
              <a:rPr lang="ko-KR" altLang="en-US"/>
              <a:t> 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귀여운 악세사리</a:t>
            </a:r>
            <a:r>
              <a:rPr lang="en-US" altLang="ko-KR"/>
              <a:t>,</a:t>
            </a:r>
            <a:r>
              <a:rPr lang="ko-KR" altLang="en-US"/>
              <a:t> 인형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털이 복실복실한 동물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싫어하는 것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/>
              <a:t>맵거나 신맛이 나는 음식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다리가 많은 벌레</a:t>
            </a:r>
            <a:r>
              <a:rPr lang="en-US" altLang="ko-KR"/>
              <a:t>,</a:t>
            </a:r>
            <a:r>
              <a:rPr lang="ko-KR" altLang="en-US"/>
              <a:t> 파충류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민폐를 끼치는 사람</a:t>
            </a:r>
            <a:r>
              <a:rPr lang="en-US" altLang="ko-KR"/>
              <a:t>,</a:t>
            </a:r>
            <a:r>
              <a:rPr lang="ko-KR" altLang="en-US"/>
              <a:t> 잘못을 모르는 사람</a:t>
            </a:r>
            <a:r>
              <a:rPr lang="en-US" altLang="ko-KR"/>
              <a:t>,</a:t>
            </a:r>
            <a:r>
              <a:rPr lang="ko-KR" altLang="en-US"/>
              <a:t> 불량한 태도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거짓말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잘하는 것 </a:t>
            </a:r>
            <a:r>
              <a:rPr lang="en-US" altLang="ko-KR"/>
              <a:t>/</a:t>
            </a:r>
            <a:r>
              <a:rPr lang="ko-KR" altLang="en-US"/>
              <a:t> 못하는 것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/>
              <a:t>잘하는 것</a:t>
            </a:r>
            <a:endParaRPr lang="ko-KR" altLang="en-US"/>
          </a:p>
          <a:p>
            <a:pPr>
              <a:defRPr/>
            </a:pPr>
            <a:r>
              <a:rPr lang="ko-KR" altLang="en-US"/>
              <a:t>게임</a:t>
            </a:r>
            <a:r>
              <a:rPr lang="en-US" altLang="ko-KR"/>
              <a:t>,</a:t>
            </a:r>
            <a:r>
              <a:rPr lang="ko-KR" altLang="en-US"/>
              <a:t> 손을 쓰는 행동</a:t>
            </a:r>
            <a:r>
              <a:rPr lang="en-US" altLang="ko-KR"/>
              <a:t>.</a:t>
            </a:r>
            <a:r>
              <a:rPr lang="ko-KR" altLang="en-US"/>
              <a:t> 손재주가 뛰어남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남을 돌보는 것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못하는 것 </a:t>
            </a:r>
            <a:endParaRPr lang="ko-KR" altLang="en-US"/>
          </a:p>
          <a:p>
            <a:pPr>
              <a:defRPr/>
            </a:pPr>
            <a:r>
              <a:rPr lang="ko-KR" altLang="en-US"/>
              <a:t>감정 숨기기</a:t>
            </a:r>
            <a:r>
              <a:rPr lang="en-US" altLang="ko-KR"/>
              <a:t>,</a:t>
            </a:r>
            <a:r>
              <a:rPr lang="ko-KR" altLang="en-US"/>
              <a:t> 포커페이스</a:t>
            </a:r>
            <a:r>
              <a:rPr lang="en-US" altLang="ko-KR"/>
              <a:t>,</a:t>
            </a:r>
            <a:r>
              <a:rPr lang="ko-KR" altLang="en-US"/>
              <a:t> 거짓말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의미없이 시간 보내기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자주 애용하는 것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최신형 스마트폰</a:t>
            </a:r>
            <a:r>
              <a:rPr lang="en-US" altLang="ko-KR"/>
              <a:t>.</a:t>
            </a:r>
            <a:r>
              <a:rPr lang="ko-KR" altLang="en-US"/>
              <a:t> 대부분의 최신 게임이 돌아감</a:t>
            </a:r>
            <a:r>
              <a:rPr lang="en-US" altLang="ko-KR"/>
              <a:t>.</a:t>
            </a:r>
            <a:br>
              <a:rPr lang="ko-KR" altLang="en-US"/>
            </a:br>
            <a:r>
              <a:rPr lang="ko-KR" altLang="en-US"/>
              <a:t>가방에 넣고 다니는 휴대용 게임기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일정이 적혀있는 수첩</a:t>
            </a:r>
            <a:r>
              <a:rPr lang="en-US" altLang="ko-KR"/>
              <a:t>,</a:t>
            </a:r>
            <a:r>
              <a:rPr lang="ko-KR" altLang="en-US"/>
              <a:t> 예습 복습용 노트</a:t>
            </a:r>
            <a:r>
              <a:rPr lang="en-US" altLang="ko-KR"/>
              <a:t>,</a:t>
            </a:r>
            <a:r>
              <a:rPr lang="ko-KR" altLang="en-US"/>
              <a:t> 필기구 세트</a:t>
            </a:r>
            <a:r>
              <a:rPr lang="en-US" altLang="ko-KR"/>
              <a:t>.</a:t>
            </a:r>
            <a:r>
              <a:rPr lang="ko-KR" altLang="en-US"/>
              <a:t> </a:t>
            </a:r>
            <a:br>
              <a:rPr lang="ko-KR" altLang="en-US"/>
            </a:br>
            <a:endParaRPr lang="ko-KR" altLang="en-US"/>
          </a:p>
          <a:p>
            <a:pPr>
              <a:defRPr/>
            </a:pPr>
            <a:r>
              <a:rPr lang="ko-KR" altLang="en-US"/>
              <a:t>집에 쌓여있는 인형들</a:t>
            </a:r>
            <a:r>
              <a:rPr lang="en-US" altLang="ko-KR"/>
              <a:t>,</a:t>
            </a:r>
            <a:r>
              <a:rPr lang="ko-KR" altLang="en-US"/>
              <a:t> 부들부들한 털이불과 베개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기본 정보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나이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18</a:t>
            </a:r>
            <a:r>
              <a:rPr lang="ko-KR" altLang="en-US"/>
              <a:t>세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생일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11</a:t>
            </a:r>
            <a:r>
              <a:rPr lang="ko-KR" altLang="en-US"/>
              <a:t>월 </a:t>
            </a:r>
            <a:r>
              <a:rPr lang="en-US" altLang="ko-KR"/>
              <a:t>22</a:t>
            </a:r>
            <a:r>
              <a:rPr lang="ko-KR" altLang="en-US"/>
              <a:t>일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키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155cm 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몸무게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48kg 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전투 방식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싸우는 방식은 카드를 이용한 전투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카드를 던지거나</a:t>
            </a:r>
            <a:r>
              <a:rPr lang="en-US" altLang="ko-KR"/>
              <a:t>,</a:t>
            </a:r>
            <a:r>
              <a:rPr lang="ko-KR" altLang="en-US"/>
              <a:t> 클로처럼 손에 착용한다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카드는 한소원의 미지가 발현해서 생긴 특수한 아이템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체형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키가 조그마하고 동글동글한 몸매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가슴 볼륨감은 보통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완전 로리같은 느낌은 들지 않게</a:t>
            </a:r>
            <a:r>
              <a:rPr lang="en-US" altLang="ko-KR"/>
              <a:t>.</a:t>
            </a:r>
            <a:r>
              <a:rPr lang="ko-KR" altLang="en-US"/>
              <a:t> 귀여운 체형으로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팔다리 너무 늘씬하지 않게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체형 예시 </a:t>
            </a:r>
            <a:endParaRPr lang="ko-KR" altLang="en-US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08834" y="1417638"/>
            <a:ext cx="3204851" cy="4525963"/>
          </a:xfrm>
          <a:prstGeom prst="rect">
            <a:avLst/>
          </a:prstGeom>
        </p:spPr>
      </p:pic>
      <p:pic>
        <p:nvPicPr>
          <p:cNvPr id="13" name="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tretch>
            <a:fillRect/>
          </a:stretch>
        </p:blipFill>
        <p:spPr>
          <a:xfrm>
            <a:off x="481944" y="1417638"/>
            <a:ext cx="2661515" cy="4525963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452799" y="1121635"/>
            <a:ext cx="2805553" cy="5117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헤어스타일 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뒤로 묶은 반묶음머리</a:t>
            </a:r>
            <a:r>
              <a:rPr lang="en-US" altLang="ko-KR"/>
              <a:t>.</a:t>
            </a:r>
            <a:r>
              <a:rPr lang="ko-KR" altLang="en-US"/>
              <a:t> 묶은 뒷머리가 어깨까지 내려오게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머리색은 자유롭게</a:t>
            </a:r>
            <a:r>
              <a:rPr lang="en-US" altLang="ko-KR"/>
              <a:t>.</a:t>
            </a:r>
            <a:r>
              <a:rPr lang="ko-KR" altLang="en-US"/>
              <a:t> 새까만 검정만 아니게끔</a:t>
            </a:r>
            <a:r>
              <a:rPr lang="en-US" altLang="ko-KR"/>
              <a:t>.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헤어스타일 원하는대로 변경 가능 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헤어스타일 예시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8059230" y="2155092"/>
            <a:ext cx="3787513" cy="3170689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47715" y="2155092"/>
            <a:ext cx="3719816" cy="3233231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599" y="2177457"/>
            <a:ext cx="3008945" cy="31259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얼굴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첫인상은 퉁명스러운 소동물</a:t>
            </a:r>
            <a:r>
              <a:rPr lang="en-US" altLang="ko-KR"/>
              <a:t>.</a:t>
            </a:r>
            <a:r>
              <a:rPr lang="ko-KR" altLang="en-US"/>
              <a:t>  </a:t>
            </a:r>
            <a:endParaRPr lang="ko-KR" altLang="en-US"/>
          </a:p>
          <a:p>
            <a:pPr>
              <a:defRPr/>
            </a:pPr>
            <a:r>
              <a:rPr lang="ko-KR" altLang="en-US"/>
              <a:t>양눈의 끝이 위로 올라가게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입은 약간 작은 편</a:t>
            </a:r>
            <a:r>
              <a:rPr lang="en-US" altLang="ko-KR"/>
              <a:t>.</a:t>
            </a:r>
            <a:r>
              <a:rPr lang="ko-KR" altLang="en-US"/>
              <a:t> 말하면 오물오물하는 이미지로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턱은 조금 날카롭게</a:t>
            </a:r>
            <a:r>
              <a:rPr lang="en-US" altLang="ko-KR"/>
              <a:t>.</a:t>
            </a:r>
            <a:r>
              <a:rPr lang="ko-KR" altLang="en-US"/>
              <a:t> 볼 살짝만 볼륨있게</a:t>
            </a:r>
            <a:endParaRPr lang="ko-KR" altLang="en-US"/>
          </a:p>
          <a:p>
            <a:pPr>
              <a:defRPr/>
            </a:pPr>
            <a:r>
              <a:rPr lang="ko-KR" altLang="en-US"/>
              <a:t>눈썹은 좀 작도록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얼굴 예시</a:t>
            </a:r>
            <a:endParaRPr lang="ko-KR" altLang="en-US"/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953222" y="1578437"/>
            <a:ext cx="4003107" cy="4314726"/>
          </a:xfrm>
          <a:prstGeom prst="rect">
            <a:avLst/>
          </a:prstGeom>
        </p:spPr>
      </p:pic>
      <p:pic>
        <p:nvPicPr>
          <p:cNvPr id="15" name="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tretch>
            <a:fillRect/>
          </a:stretch>
        </p:blipFill>
        <p:spPr>
          <a:xfrm>
            <a:off x="492208" y="1578437"/>
            <a:ext cx="3194797" cy="4525963"/>
          </a:xfrm>
          <a:prstGeom prst="rect">
            <a:avLst/>
          </a:prstGeom>
        </p:spPr>
      </p:pic>
      <p:pic>
        <p:nvPicPr>
          <p:cNvPr id="1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480505" y="1417638"/>
            <a:ext cx="2443826" cy="46867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학교 의상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23924" y="1609725"/>
            <a:ext cx="10972798" cy="4525963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ko-KR" altLang="en-US"/>
              <a:t>상의는 교복 와이셔츠와 조끼</a:t>
            </a:r>
            <a:r>
              <a:rPr lang="en-US" altLang="ko-KR"/>
              <a:t>.</a:t>
            </a:r>
            <a:r>
              <a:rPr lang="ko-KR" altLang="en-US"/>
              <a:t> 넥타이 유무는 자유롭게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와이셔츠 크기가 살짝 오버사이즈로</a:t>
            </a:r>
            <a:r>
              <a:rPr lang="en-US" altLang="ko-KR"/>
              <a:t>.</a:t>
            </a:r>
            <a:r>
              <a:rPr lang="ko-KR" altLang="en-US"/>
              <a:t> 팔길이가 손을 반쯤 덮어버리는 사이즈로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하의는 교복 치마</a:t>
            </a:r>
            <a:r>
              <a:rPr lang="en-US" altLang="ko-KR"/>
              <a:t>.</a:t>
            </a:r>
            <a:r>
              <a:rPr lang="ko-KR" altLang="en-US"/>
              <a:t> 그 위에 허리를 감싸고 있는 연한 색의 가디건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신발은 귀여운</a:t>
            </a:r>
            <a:r>
              <a:rPr lang="en-US" altLang="ko-KR"/>
              <a:t> </a:t>
            </a:r>
            <a:r>
              <a:rPr lang="ko-KR" altLang="en-US"/>
              <a:t>느낌의 알록달록한 운동화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위에 적어둔 것들은 자유롭게 변경 가능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318</ep:Words>
  <ep:PresentationFormat>화면 슬라이드 쇼(4:3)</ep:PresentationFormat>
  <ep:Paragraphs>71</ep:Paragraphs>
  <ep:Slides>20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ep:HeadingPairs>
  <ep:TitlesOfParts>
    <vt:vector size="21" baseType="lpstr">
      <vt:lpstr>한컴오피스</vt:lpstr>
      <vt:lpstr>한소원 히로인 설정</vt:lpstr>
      <vt:lpstr>기본 정보</vt:lpstr>
      <vt:lpstr>체형</vt:lpstr>
      <vt:lpstr>체형 예시</vt:lpstr>
      <vt:lpstr>헤어스타일</vt:lpstr>
      <vt:lpstr>헤어스타일 예시</vt:lpstr>
      <vt:lpstr>얼굴</vt:lpstr>
      <vt:lpstr>얼굴 예시</vt:lpstr>
      <vt:lpstr>학교 의상</vt:lpstr>
      <vt:lpstr>의상 예시</vt:lpstr>
      <vt:lpstr>의상 예시 2</vt:lpstr>
      <vt:lpstr>외출 의상</vt:lpstr>
      <vt:lpstr>외출 의상 예시</vt:lpstr>
      <vt:lpstr>외출 의상 예시</vt:lpstr>
      <vt:lpstr>성격</vt:lpstr>
      <vt:lpstr>좋아하는 것</vt:lpstr>
      <vt:lpstr>싫어하는 것</vt:lpstr>
      <vt:lpstr>잘하는 것 / 못하는 것</vt:lpstr>
      <vt:lpstr>자주 애용하는 것</vt:lpstr>
      <vt:lpstr>전투 방식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2021-12-30T13:38:21.308</dcterms:created>
  <dc:creator>이윤제</dc:creator>
  <cp:lastModifiedBy>이윤제</cp:lastModifiedBy>
  <dcterms:modified xsi:type="dcterms:W3CDTF">2022-02-07T07:16:25.641</dcterms:modified>
  <cp:revision>146</cp:revision>
  <cp:version>1000.0100.01</cp:version>
</cp:coreProperties>
</file>