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348" r:id="rId3"/>
    <p:sldId id="350" r:id="rId4"/>
    <p:sldId id="256" r:id="rId5"/>
    <p:sldId id="349" r:id="rId6"/>
    <p:sldId id="35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2555B-CD65-32FB-EFC0-B1D5C8563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CA0CF-C6F1-14D4-375D-85BD300A1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13C4B-C466-67E8-8A64-33053EE8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EC389-DC92-81C1-ED41-1411C5D4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38232-6A00-B8D7-E7D3-85E4FEC3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4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43DA-04AB-F38F-0744-F29A60CD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7822D-2A79-80A4-E8E4-6DA8D914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3FDE-BB3A-282C-B74F-3C07136B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B6C9A-434C-AF66-7124-11A55104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72BF-31CC-120B-A34A-C53FEDC5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1CC04B-4714-8248-4C3B-12621F8BC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8DBDF-FBD6-2A38-E844-99A9E01D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6A244-7639-3F36-470A-B1F1D88F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6D40D-3307-E5A8-3F9E-EE50C023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E9CFB-14E3-0A5A-B004-8E87A878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3F059-4B28-7D98-72BD-9C83F4C4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E0570-3BD3-D841-6165-97EBF90A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608F1-58E6-82E5-6A5E-2E8406E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18BE8-21AE-12B8-88EF-4A2B42BB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428EF-D57B-1267-E68B-68DE394B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8F134-5FB8-05AD-6B89-98451493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56722-B1D7-1004-8E1F-F921C1F8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A9BE7-4B7D-41B9-7E56-D7537934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A4851-64B7-A793-4DAC-CCB9656F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709A2-47A7-711F-A114-28B5C16A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427B-84B1-9E2A-492A-431EB451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EF4FC-B1C4-46BB-CE07-F4A85F108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307BC-0116-A26D-6AC5-E4EE3F71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DFB58-36A4-88F5-94DE-D02EC270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48321-C44B-ED1E-4963-43EEF4F0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90F9-F577-F3DC-7901-3330C12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30CC9-2A30-4C18-916A-10370C65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58372-F2E6-0FE2-C8B2-E1E6170F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0B67A-ACC8-E8C0-EB4D-09E8F8F3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93C7F-3BEF-7404-42C2-1F6997AFC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57F72-6E8C-2D5C-C907-F60C3E546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F2594-01DD-4BF0-B5A7-B35DFBCE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C92EE-0375-402D-AD61-8BB40504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EE0A57-C329-6412-0798-E32EC9C6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3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8525-670B-A204-A6D6-697556F5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70AA0C-0BE8-02D0-5C6F-CEE20299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15374-89D0-2494-096C-6361F1A3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CC98CD-8E5E-07C6-5678-8DC0224B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5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6B399A-E24B-C7A5-4E5C-FBEF752C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FE860F-9348-122D-AA56-3F0416DB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6E6D9-777B-030B-6214-F0B6365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5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806A2-9F24-D0F4-E40C-C56CD708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4F85D-C217-C109-9904-B871DD0E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CB6D2-8DBA-F161-C57C-6D5AF860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851887-C23E-A846-C316-4DB8705A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42DBB-0714-415E-1541-6E5965F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300F6-6F6F-A3D8-FDE7-5BEF6C9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3A0EB-2714-6667-2B7E-4A37D7EB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D4F45-FF80-2245-56C2-319538B88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42260-24D8-99D9-1C11-A5E74B88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79E72-E1FF-2BBF-AAC1-0F1CC1F7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56D9A-C480-F0DF-7C47-5302C409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CB7B1-C966-47BD-B987-67998293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4208ED-A751-C9AF-9E68-FC1CC5F9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9E5F0-E71C-78F1-D34D-EEDBA3BB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27E67-78C2-66B2-1529-40F7D1CF7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7B38-3716-4331-9277-68FBE277FB1D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73D53-2054-F4ED-F236-D22EC40B2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07A3-A65D-063F-7176-D547146DC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5148504" y="2905780"/>
            <a:ext cx="105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18997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b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(UI </a:t>
            </a:r>
            <a:r>
              <a:rPr lang="ko-KR" altLang="en-US" sz="16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수정 필요</a:t>
            </a:r>
            <a:r>
              <a:rPr lang="en-US" altLang="ko-KR" sz="16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60A61D3-440A-79E6-8F57-A202A5D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7" y="1340023"/>
            <a:ext cx="6485768" cy="36560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FD8D487-C32B-D29B-39A0-D31902A6E9EC}"/>
              </a:ext>
            </a:extLst>
          </p:cNvPr>
          <p:cNvSpPr txBox="1"/>
          <p:nvPr/>
        </p:nvSpPr>
        <p:spPr>
          <a:xfrm>
            <a:off x="653177" y="1723648"/>
            <a:ext cx="31443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입장 방법</a:t>
            </a:r>
            <a:endParaRPr lang="en-US" altLang="ko-KR" sz="1000" dirty="0"/>
          </a:p>
          <a:p>
            <a:r>
              <a:rPr lang="en-US" altLang="ko-KR" sz="1000" dirty="0"/>
              <a:t> - </a:t>
            </a:r>
            <a:r>
              <a:rPr lang="ko-KR" altLang="en-US" sz="1000" dirty="0" err="1"/>
              <a:t>인게임</a:t>
            </a:r>
            <a:r>
              <a:rPr lang="ko-KR" altLang="en-US" sz="1000" dirty="0"/>
              <a:t> 중 </a:t>
            </a:r>
            <a:r>
              <a:rPr lang="en-US" altLang="ko-KR" sz="1000" dirty="0"/>
              <a:t>ESC</a:t>
            </a:r>
            <a:r>
              <a:rPr lang="ko-KR" altLang="en-US" sz="1000" dirty="0"/>
              <a:t>를 </a:t>
            </a:r>
            <a:r>
              <a:rPr lang="ko-KR" altLang="en-US" sz="1000" dirty="0" err="1"/>
              <a:t>누를시</a:t>
            </a:r>
            <a:r>
              <a:rPr lang="ko-KR" altLang="en-US" sz="1000" dirty="0"/>
              <a:t> </a:t>
            </a:r>
            <a:r>
              <a:rPr lang="en-US" altLang="ko-KR" sz="1000" dirty="0"/>
              <a:t>UI </a:t>
            </a:r>
            <a:r>
              <a:rPr lang="ko-KR" altLang="en-US" sz="1000" dirty="0"/>
              <a:t>출력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● 연출</a:t>
            </a:r>
            <a:r>
              <a:rPr lang="en-US" altLang="ko-KR" sz="1000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화면이 어두워지고 중앙에 일시정지 팝업 </a:t>
            </a:r>
            <a:r>
              <a:rPr lang="en-US" altLang="ko-KR" sz="1000" dirty="0"/>
              <a:t>UI</a:t>
            </a:r>
            <a:r>
              <a:rPr lang="ko-KR" altLang="en-US" sz="1000" dirty="0"/>
              <a:t>가 나타남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BGM</a:t>
            </a:r>
            <a:r>
              <a:rPr lang="ko-KR" altLang="en-US" sz="1000" dirty="0"/>
              <a:t> 꺼짐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버튼 클릭 사운드 유지</a:t>
            </a: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2B0EE6-F572-6722-2675-CCAC8B6C883E}"/>
              </a:ext>
            </a:extLst>
          </p:cNvPr>
          <p:cNvSpPr/>
          <p:nvPr/>
        </p:nvSpPr>
        <p:spPr>
          <a:xfrm>
            <a:off x="4202177" y="1340023"/>
            <a:ext cx="6485768" cy="3656043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A45FB4-0824-3B8A-B894-9FDFC3F4875F}"/>
              </a:ext>
            </a:extLst>
          </p:cNvPr>
          <p:cNvSpPr/>
          <p:nvPr/>
        </p:nvSpPr>
        <p:spPr>
          <a:xfrm>
            <a:off x="6324110" y="1950629"/>
            <a:ext cx="2808091" cy="22771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70F81F-D8CA-FB1F-800A-A5EF87332803}"/>
              </a:ext>
            </a:extLst>
          </p:cNvPr>
          <p:cNvSpPr/>
          <p:nvPr/>
        </p:nvSpPr>
        <p:spPr>
          <a:xfrm>
            <a:off x="6450945" y="1636421"/>
            <a:ext cx="996991" cy="314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일시정지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3F3FB8-755D-3140-F122-541679DD46AD}"/>
              </a:ext>
            </a:extLst>
          </p:cNvPr>
          <p:cNvSpPr/>
          <p:nvPr/>
        </p:nvSpPr>
        <p:spPr>
          <a:xfrm>
            <a:off x="6949441" y="2200156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 </a:t>
            </a:r>
            <a:r>
              <a:rPr lang="ko-KR" altLang="en-US" sz="1200" dirty="0">
                <a:solidFill>
                  <a:schemeClr val="tx1"/>
                </a:solidFill>
              </a:rPr>
              <a:t>계속하기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5B3FDC-627F-E4EE-D110-586237EED016}"/>
              </a:ext>
            </a:extLst>
          </p:cNvPr>
          <p:cNvSpPr/>
          <p:nvPr/>
        </p:nvSpPr>
        <p:spPr>
          <a:xfrm>
            <a:off x="6949441" y="2505685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세이브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7A86BA-4F7A-9DEC-FBDE-D2B6F3AE88C0}"/>
              </a:ext>
            </a:extLst>
          </p:cNvPr>
          <p:cNvSpPr/>
          <p:nvPr/>
        </p:nvSpPr>
        <p:spPr>
          <a:xfrm>
            <a:off x="6949441" y="2814743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ADE317-CACD-F7F0-24B8-D7DE24C5888F}"/>
              </a:ext>
            </a:extLst>
          </p:cNvPr>
          <p:cNvSpPr/>
          <p:nvPr/>
        </p:nvSpPr>
        <p:spPr>
          <a:xfrm>
            <a:off x="6961239" y="3133075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F37A204-2577-B732-C65A-B4325A5135BC}"/>
              </a:ext>
            </a:extLst>
          </p:cNvPr>
          <p:cNvSpPr/>
          <p:nvPr/>
        </p:nvSpPr>
        <p:spPr>
          <a:xfrm>
            <a:off x="6949440" y="3437527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타이틀로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31FE9CF-8889-D533-959C-69C79CA4A55B}"/>
              </a:ext>
            </a:extLst>
          </p:cNvPr>
          <p:cNvSpPr/>
          <p:nvPr/>
        </p:nvSpPr>
        <p:spPr>
          <a:xfrm>
            <a:off x="6949440" y="3755859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게임종료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F95FDA-8A6F-575B-52D5-790FE68B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50" y="2709691"/>
            <a:ext cx="2531139" cy="1772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DEB18-5FAA-CDAE-3E06-9F28C0D6FDFC}"/>
              </a:ext>
            </a:extLst>
          </p:cNvPr>
          <p:cNvSpPr txBox="1"/>
          <p:nvPr/>
        </p:nvSpPr>
        <p:spPr>
          <a:xfrm>
            <a:off x="1333855" y="4512669"/>
            <a:ext cx="1586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</a:t>
            </a:r>
            <a:r>
              <a:rPr lang="ko-KR" altLang="en-US" sz="1100" dirty="0"/>
              <a:t>예시 </a:t>
            </a:r>
            <a:r>
              <a:rPr lang="en-US" altLang="ko-KR" sz="1100" dirty="0"/>
              <a:t>UI&gt;</a:t>
            </a:r>
            <a:endParaRPr lang="ko-KR" altLang="en-US" sz="11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F8CE819-39FE-1602-84FD-DD59F62D8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37" y="4274597"/>
            <a:ext cx="2642253" cy="177224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7EF0C3-1DB9-92EF-D4D8-7BCCB217F29F}"/>
              </a:ext>
            </a:extLst>
          </p:cNvPr>
          <p:cNvSpPr txBox="1"/>
          <p:nvPr/>
        </p:nvSpPr>
        <p:spPr>
          <a:xfrm>
            <a:off x="9433068" y="6094033"/>
            <a:ext cx="1586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</a:t>
            </a:r>
            <a:r>
              <a:rPr lang="ko-KR" altLang="en-US" sz="1100" dirty="0"/>
              <a:t>현재 메뉴 </a:t>
            </a:r>
            <a:r>
              <a:rPr lang="en-US" altLang="ko-KR" sz="1100" dirty="0"/>
              <a:t>UI&gt;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0811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기능도</a:t>
            </a:r>
            <a:b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endParaRPr lang="ko-KR" altLang="en-US" sz="28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F9DAC5-9E8C-8079-C301-92E64A298AD1}"/>
              </a:ext>
            </a:extLst>
          </p:cNvPr>
          <p:cNvSpPr/>
          <p:nvPr/>
        </p:nvSpPr>
        <p:spPr>
          <a:xfrm>
            <a:off x="4905310" y="1148974"/>
            <a:ext cx="1327056" cy="410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일시정지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27074B-6131-3460-4372-97DC01A99B2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68838" y="1558980"/>
            <a:ext cx="0" cy="581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A9A87E-A3BC-235B-BB6D-2710418516B8}"/>
              </a:ext>
            </a:extLst>
          </p:cNvPr>
          <p:cNvSpPr/>
          <p:nvPr/>
        </p:nvSpPr>
        <p:spPr>
          <a:xfrm>
            <a:off x="1784852" y="2470999"/>
            <a:ext cx="866907" cy="25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계속하기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1CF7D7-37CE-54F0-C3FE-522A857D4F80}"/>
              </a:ext>
            </a:extLst>
          </p:cNvPr>
          <p:cNvSpPr/>
          <p:nvPr/>
        </p:nvSpPr>
        <p:spPr>
          <a:xfrm>
            <a:off x="3098634" y="2470999"/>
            <a:ext cx="866907" cy="25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세이브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E0C550-8D59-FE48-9DAF-2DC81D0D8B50}"/>
              </a:ext>
            </a:extLst>
          </p:cNvPr>
          <p:cNvSpPr/>
          <p:nvPr/>
        </p:nvSpPr>
        <p:spPr>
          <a:xfrm>
            <a:off x="4475790" y="2468465"/>
            <a:ext cx="866907" cy="25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599603-61CC-D778-BBEA-C29564ABF938}"/>
              </a:ext>
            </a:extLst>
          </p:cNvPr>
          <p:cNvSpPr/>
          <p:nvPr/>
        </p:nvSpPr>
        <p:spPr>
          <a:xfrm>
            <a:off x="6002740" y="2468465"/>
            <a:ext cx="866907" cy="2536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EE0AAB-98B0-ABFC-CB30-D189E730F587}"/>
              </a:ext>
            </a:extLst>
          </p:cNvPr>
          <p:cNvSpPr/>
          <p:nvPr/>
        </p:nvSpPr>
        <p:spPr>
          <a:xfrm>
            <a:off x="7359592" y="2468464"/>
            <a:ext cx="866907" cy="25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타이틀로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B0F73A-5C68-88D1-2FBF-FF90D4FA08A2}"/>
              </a:ext>
            </a:extLst>
          </p:cNvPr>
          <p:cNvSpPr/>
          <p:nvPr/>
        </p:nvSpPr>
        <p:spPr>
          <a:xfrm>
            <a:off x="8890025" y="2468464"/>
            <a:ext cx="866907" cy="25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A77D44C-F6EF-D178-64FB-F47EDF97A6AA}"/>
              </a:ext>
            </a:extLst>
          </p:cNvPr>
          <p:cNvCxnSpPr>
            <a:cxnSpLocks/>
          </p:cNvCxnSpPr>
          <p:nvPr/>
        </p:nvCxnSpPr>
        <p:spPr>
          <a:xfrm>
            <a:off x="2218306" y="2140558"/>
            <a:ext cx="71087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BD8C2C-69E2-BC49-5EB1-F101C4897A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218306" y="2140558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90ECE97-365F-4172-DCB8-5786E491E158}"/>
              </a:ext>
            </a:extLst>
          </p:cNvPr>
          <p:cNvCxnSpPr>
            <a:cxnSpLocks/>
          </p:cNvCxnSpPr>
          <p:nvPr/>
        </p:nvCxnSpPr>
        <p:spPr>
          <a:xfrm>
            <a:off x="3538778" y="2140558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B19A4D2-C704-5B08-4301-0F7AC971BD5F}"/>
              </a:ext>
            </a:extLst>
          </p:cNvPr>
          <p:cNvCxnSpPr>
            <a:cxnSpLocks/>
          </p:cNvCxnSpPr>
          <p:nvPr/>
        </p:nvCxnSpPr>
        <p:spPr>
          <a:xfrm>
            <a:off x="4909244" y="2140557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B15E9F1-824B-8ACF-88B6-03C325A8BA00}"/>
              </a:ext>
            </a:extLst>
          </p:cNvPr>
          <p:cNvCxnSpPr>
            <a:cxnSpLocks/>
          </p:cNvCxnSpPr>
          <p:nvPr/>
        </p:nvCxnSpPr>
        <p:spPr>
          <a:xfrm>
            <a:off x="6436194" y="2138024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57D231-8256-6F8A-4A49-060EEEBDA977}"/>
              </a:ext>
            </a:extLst>
          </p:cNvPr>
          <p:cNvCxnSpPr>
            <a:cxnSpLocks/>
          </p:cNvCxnSpPr>
          <p:nvPr/>
        </p:nvCxnSpPr>
        <p:spPr>
          <a:xfrm>
            <a:off x="7793046" y="2138023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7316418-5380-B780-1CEC-8A2F52FF8023}"/>
              </a:ext>
            </a:extLst>
          </p:cNvPr>
          <p:cNvCxnSpPr>
            <a:cxnSpLocks/>
          </p:cNvCxnSpPr>
          <p:nvPr/>
        </p:nvCxnSpPr>
        <p:spPr>
          <a:xfrm>
            <a:off x="9327028" y="2138022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8C8CD5A-81D7-7D05-7E31-B46224BF9F81}"/>
              </a:ext>
            </a:extLst>
          </p:cNvPr>
          <p:cNvCxnSpPr>
            <a:cxnSpLocks/>
          </p:cNvCxnSpPr>
          <p:nvPr/>
        </p:nvCxnSpPr>
        <p:spPr>
          <a:xfrm>
            <a:off x="3538778" y="2722136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4EEDAF-D473-CF0F-3ED6-F6151C69B148}"/>
              </a:ext>
            </a:extLst>
          </p:cNvPr>
          <p:cNvSpPr/>
          <p:nvPr/>
        </p:nvSpPr>
        <p:spPr>
          <a:xfrm>
            <a:off x="3098633" y="3052577"/>
            <a:ext cx="866907" cy="25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세이브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5875FC9-884A-CE8D-3716-0A8521C267A5}"/>
              </a:ext>
            </a:extLst>
          </p:cNvPr>
          <p:cNvCxnSpPr>
            <a:cxnSpLocks/>
          </p:cNvCxnSpPr>
          <p:nvPr/>
        </p:nvCxnSpPr>
        <p:spPr>
          <a:xfrm>
            <a:off x="4905310" y="2722136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518D8C-CCDD-3D59-7098-82C545884DA2}"/>
              </a:ext>
            </a:extLst>
          </p:cNvPr>
          <p:cNvSpPr/>
          <p:nvPr/>
        </p:nvSpPr>
        <p:spPr>
          <a:xfrm>
            <a:off x="4465165" y="3052577"/>
            <a:ext cx="866907" cy="25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로드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A5476DC-0C1F-6F8F-1085-0D4D604E9EB1}"/>
              </a:ext>
            </a:extLst>
          </p:cNvPr>
          <p:cNvCxnSpPr>
            <a:cxnSpLocks/>
          </p:cNvCxnSpPr>
          <p:nvPr/>
        </p:nvCxnSpPr>
        <p:spPr>
          <a:xfrm>
            <a:off x="6442885" y="2717069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98F07D-6047-2ED5-D478-B0C598D5294F}"/>
              </a:ext>
            </a:extLst>
          </p:cNvPr>
          <p:cNvSpPr/>
          <p:nvPr/>
        </p:nvSpPr>
        <p:spPr>
          <a:xfrm>
            <a:off x="6002740" y="3047510"/>
            <a:ext cx="866907" cy="2562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35B43DA-0620-D34B-B2A9-FDEEC62ED8A6}"/>
              </a:ext>
            </a:extLst>
          </p:cNvPr>
          <p:cNvCxnSpPr>
            <a:cxnSpLocks/>
          </p:cNvCxnSpPr>
          <p:nvPr/>
        </p:nvCxnSpPr>
        <p:spPr>
          <a:xfrm>
            <a:off x="6436194" y="3307496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0CEB62-377D-BCCA-1CAC-EAC1A965747D}"/>
              </a:ext>
            </a:extLst>
          </p:cNvPr>
          <p:cNvSpPr/>
          <p:nvPr/>
        </p:nvSpPr>
        <p:spPr>
          <a:xfrm>
            <a:off x="1177070" y="3958053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해상도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31EFDA-5609-25A7-5B3F-45E605774F9D}"/>
              </a:ext>
            </a:extLst>
          </p:cNvPr>
          <p:cNvSpPr/>
          <p:nvPr/>
        </p:nvSpPr>
        <p:spPr>
          <a:xfrm>
            <a:off x="3357033" y="3952796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텍스트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D76250-1DD9-FCC9-3C59-BF55C78B2194}"/>
              </a:ext>
            </a:extLst>
          </p:cNvPr>
          <p:cNvSpPr/>
          <p:nvPr/>
        </p:nvSpPr>
        <p:spPr>
          <a:xfrm>
            <a:off x="6021262" y="3940084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CAB8DD-5E87-C76A-5B28-CE962B780F08}"/>
              </a:ext>
            </a:extLst>
          </p:cNvPr>
          <p:cNvCxnSpPr>
            <a:cxnSpLocks/>
          </p:cNvCxnSpPr>
          <p:nvPr/>
        </p:nvCxnSpPr>
        <p:spPr>
          <a:xfrm>
            <a:off x="1610524" y="3630147"/>
            <a:ext cx="90378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5494332-F908-3AAE-444E-B8BD7DAE0ABD}"/>
              </a:ext>
            </a:extLst>
          </p:cNvPr>
          <p:cNvCxnSpPr>
            <a:cxnSpLocks/>
          </p:cNvCxnSpPr>
          <p:nvPr/>
        </p:nvCxnSpPr>
        <p:spPr>
          <a:xfrm>
            <a:off x="1610524" y="3625078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8C35727-50C4-398C-94AF-F90BEA0061E2}"/>
              </a:ext>
            </a:extLst>
          </p:cNvPr>
          <p:cNvCxnSpPr>
            <a:cxnSpLocks/>
          </p:cNvCxnSpPr>
          <p:nvPr/>
        </p:nvCxnSpPr>
        <p:spPr>
          <a:xfrm>
            <a:off x="3790486" y="3627611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368D96E-8CB9-03AB-D596-C4FBAD97D52F}"/>
              </a:ext>
            </a:extLst>
          </p:cNvPr>
          <p:cNvCxnSpPr>
            <a:cxnSpLocks/>
          </p:cNvCxnSpPr>
          <p:nvPr/>
        </p:nvCxnSpPr>
        <p:spPr>
          <a:xfrm>
            <a:off x="6436193" y="3609643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8A7BF4-CEE8-7F82-DE8B-061BF53454F8}"/>
              </a:ext>
            </a:extLst>
          </p:cNvPr>
          <p:cNvSpPr/>
          <p:nvPr/>
        </p:nvSpPr>
        <p:spPr>
          <a:xfrm>
            <a:off x="519143" y="4622716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풀 스크린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47FA3B-7BD1-96DB-9A7F-795E950E4150}"/>
              </a:ext>
            </a:extLst>
          </p:cNvPr>
          <p:cNvSpPr/>
          <p:nvPr/>
        </p:nvSpPr>
        <p:spPr>
          <a:xfrm>
            <a:off x="1781605" y="4622716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C2815DD-3562-BD73-B194-01A5EC92B82B}"/>
              </a:ext>
            </a:extLst>
          </p:cNvPr>
          <p:cNvCxnSpPr>
            <a:cxnSpLocks/>
          </p:cNvCxnSpPr>
          <p:nvPr/>
        </p:nvCxnSpPr>
        <p:spPr>
          <a:xfrm>
            <a:off x="9440926" y="3630146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7B09EA-E7C2-225C-B718-4CD32D9DBA04}"/>
              </a:ext>
            </a:extLst>
          </p:cNvPr>
          <p:cNvSpPr/>
          <p:nvPr/>
        </p:nvSpPr>
        <p:spPr>
          <a:xfrm>
            <a:off x="9007472" y="3968378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B169049-79CB-DACE-931E-0B7D7826F98F}"/>
              </a:ext>
            </a:extLst>
          </p:cNvPr>
          <p:cNvCxnSpPr>
            <a:cxnSpLocks/>
          </p:cNvCxnSpPr>
          <p:nvPr/>
        </p:nvCxnSpPr>
        <p:spPr>
          <a:xfrm>
            <a:off x="1603638" y="4209003"/>
            <a:ext cx="0" cy="19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A7BFD67-3D78-9391-CE5C-EA4F8DB7342D}"/>
              </a:ext>
            </a:extLst>
          </p:cNvPr>
          <p:cNvCxnSpPr>
            <a:cxnSpLocks/>
          </p:cNvCxnSpPr>
          <p:nvPr/>
        </p:nvCxnSpPr>
        <p:spPr>
          <a:xfrm>
            <a:off x="952597" y="4403453"/>
            <a:ext cx="1262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C58510A-8152-80FE-C7F8-41D58CA81A29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52596" y="4403453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10B581F-51B7-9138-EECD-62D58C19FC84}"/>
              </a:ext>
            </a:extLst>
          </p:cNvPr>
          <p:cNvCxnSpPr>
            <a:cxnSpLocks/>
          </p:cNvCxnSpPr>
          <p:nvPr/>
        </p:nvCxnSpPr>
        <p:spPr>
          <a:xfrm>
            <a:off x="2215057" y="4403452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AE6C99D-62E1-CD77-50AC-BB00ACF049E1}"/>
              </a:ext>
            </a:extLst>
          </p:cNvPr>
          <p:cNvCxnSpPr>
            <a:cxnSpLocks/>
          </p:cNvCxnSpPr>
          <p:nvPr/>
        </p:nvCxnSpPr>
        <p:spPr>
          <a:xfrm>
            <a:off x="10648335" y="3622355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CC2A3E0-DD0D-9622-D69F-DD04B3EEEB70}"/>
              </a:ext>
            </a:extLst>
          </p:cNvPr>
          <p:cNvSpPr/>
          <p:nvPr/>
        </p:nvSpPr>
        <p:spPr>
          <a:xfrm>
            <a:off x="10214881" y="3960587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나가기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F7E2310-6A84-B268-D302-3F4833D01A55}"/>
              </a:ext>
            </a:extLst>
          </p:cNvPr>
          <p:cNvCxnSpPr>
            <a:cxnSpLocks/>
          </p:cNvCxnSpPr>
          <p:nvPr/>
        </p:nvCxnSpPr>
        <p:spPr>
          <a:xfrm>
            <a:off x="8346450" y="3630146"/>
            <a:ext cx="0" cy="330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90D5504-037E-E23C-AA14-EEF5EBBEE5E8}"/>
              </a:ext>
            </a:extLst>
          </p:cNvPr>
          <p:cNvSpPr/>
          <p:nvPr/>
        </p:nvSpPr>
        <p:spPr>
          <a:xfrm>
            <a:off x="7912996" y="3968378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적용하기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644BA2D-4121-906E-A745-909CC346E4C4}"/>
              </a:ext>
            </a:extLst>
          </p:cNvPr>
          <p:cNvSpPr/>
          <p:nvPr/>
        </p:nvSpPr>
        <p:spPr>
          <a:xfrm>
            <a:off x="2700428" y="4622715"/>
            <a:ext cx="866907" cy="497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텍스트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빠르기 조절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4B288A-E303-0F90-2DD7-251E25459F13}"/>
              </a:ext>
            </a:extLst>
          </p:cNvPr>
          <p:cNvSpPr/>
          <p:nvPr/>
        </p:nvSpPr>
        <p:spPr>
          <a:xfrm>
            <a:off x="3962890" y="4622716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360D14F-43EE-3B43-B592-4A30A306AE8A}"/>
              </a:ext>
            </a:extLst>
          </p:cNvPr>
          <p:cNvCxnSpPr>
            <a:cxnSpLocks/>
          </p:cNvCxnSpPr>
          <p:nvPr/>
        </p:nvCxnSpPr>
        <p:spPr>
          <a:xfrm>
            <a:off x="3784923" y="4209003"/>
            <a:ext cx="0" cy="19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2D1E5E6-C13A-8D67-9CC1-18D655AF17FB}"/>
              </a:ext>
            </a:extLst>
          </p:cNvPr>
          <p:cNvCxnSpPr>
            <a:cxnSpLocks/>
          </p:cNvCxnSpPr>
          <p:nvPr/>
        </p:nvCxnSpPr>
        <p:spPr>
          <a:xfrm>
            <a:off x="3133882" y="4403453"/>
            <a:ext cx="1262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012511-FFF7-8232-5660-DBE53D333643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3133881" y="4403453"/>
            <a:ext cx="1" cy="219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D4D9D19-3511-41EC-2ECC-F836D5883B2B}"/>
              </a:ext>
            </a:extLst>
          </p:cNvPr>
          <p:cNvCxnSpPr>
            <a:cxnSpLocks/>
          </p:cNvCxnSpPr>
          <p:nvPr/>
        </p:nvCxnSpPr>
        <p:spPr>
          <a:xfrm>
            <a:off x="4396342" y="4403452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932AF0F-D7B9-C771-3D59-91DD03CD91B7}"/>
              </a:ext>
            </a:extLst>
          </p:cNvPr>
          <p:cNvCxnSpPr>
            <a:cxnSpLocks/>
          </p:cNvCxnSpPr>
          <p:nvPr/>
        </p:nvCxnSpPr>
        <p:spPr>
          <a:xfrm>
            <a:off x="6436193" y="4196291"/>
            <a:ext cx="0" cy="19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241FAF5-A073-F4D5-AA00-DF1E4AF395E5}"/>
              </a:ext>
            </a:extLst>
          </p:cNvPr>
          <p:cNvCxnSpPr>
            <a:cxnSpLocks/>
          </p:cNvCxnSpPr>
          <p:nvPr/>
        </p:nvCxnSpPr>
        <p:spPr>
          <a:xfrm>
            <a:off x="5559721" y="4403452"/>
            <a:ext cx="1799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6D1769A-BBDF-83A3-AED5-E82FEC92EB85}"/>
              </a:ext>
            </a:extLst>
          </p:cNvPr>
          <p:cNvCxnSpPr>
            <a:cxnSpLocks/>
          </p:cNvCxnSpPr>
          <p:nvPr/>
        </p:nvCxnSpPr>
        <p:spPr>
          <a:xfrm>
            <a:off x="5559720" y="4403452"/>
            <a:ext cx="1" cy="219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80865B6-3403-C603-4DF2-156277C0B33F}"/>
              </a:ext>
            </a:extLst>
          </p:cNvPr>
          <p:cNvCxnSpPr>
            <a:cxnSpLocks/>
          </p:cNvCxnSpPr>
          <p:nvPr/>
        </p:nvCxnSpPr>
        <p:spPr>
          <a:xfrm>
            <a:off x="6436193" y="4403451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88E48D-37A9-F4F1-3640-771FCA669D72}"/>
              </a:ext>
            </a:extLst>
          </p:cNvPr>
          <p:cNvSpPr/>
          <p:nvPr/>
        </p:nvSpPr>
        <p:spPr>
          <a:xfrm>
            <a:off x="5109139" y="4622716"/>
            <a:ext cx="866907" cy="427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마스터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볼륨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5C9DD1E-7E06-3D08-5E06-4CAB21F84F3B}"/>
              </a:ext>
            </a:extLst>
          </p:cNvPr>
          <p:cNvSpPr/>
          <p:nvPr/>
        </p:nvSpPr>
        <p:spPr>
          <a:xfrm>
            <a:off x="6038136" y="4627709"/>
            <a:ext cx="866907" cy="427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31D9563-9D80-5F85-4D92-55B1635C3FB3}"/>
              </a:ext>
            </a:extLst>
          </p:cNvPr>
          <p:cNvCxnSpPr>
            <a:cxnSpLocks/>
          </p:cNvCxnSpPr>
          <p:nvPr/>
        </p:nvCxnSpPr>
        <p:spPr>
          <a:xfrm>
            <a:off x="7365190" y="4395580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6CD7973-10B2-E52E-83CB-E66503E6A0E3}"/>
              </a:ext>
            </a:extLst>
          </p:cNvPr>
          <p:cNvSpPr/>
          <p:nvPr/>
        </p:nvSpPr>
        <p:spPr>
          <a:xfrm>
            <a:off x="6967133" y="4619838"/>
            <a:ext cx="866907" cy="427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이펙트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A26BFD0-CCD1-42AE-5783-8EC36294FA10}"/>
              </a:ext>
            </a:extLst>
          </p:cNvPr>
          <p:cNvCxnSpPr>
            <a:cxnSpLocks/>
          </p:cNvCxnSpPr>
          <p:nvPr/>
        </p:nvCxnSpPr>
        <p:spPr>
          <a:xfrm>
            <a:off x="6439291" y="5056194"/>
            <a:ext cx="0" cy="19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D13F518-34B0-67F0-9714-62E763C3371C}"/>
              </a:ext>
            </a:extLst>
          </p:cNvPr>
          <p:cNvCxnSpPr>
            <a:cxnSpLocks/>
          </p:cNvCxnSpPr>
          <p:nvPr/>
        </p:nvCxnSpPr>
        <p:spPr>
          <a:xfrm>
            <a:off x="4905310" y="5263355"/>
            <a:ext cx="31361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ACDDD57-32DD-9CFA-6A06-1B07F838A79A}"/>
              </a:ext>
            </a:extLst>
          </p:cNvPr>
          <p:cNvCxnSpPr>
            <a:cxnSpLocks/>
          </p:cNvCxnSpPr>
          <p:nvPr/>
        </p:nvCxnSpPr>
        <p:spPr>
          <a:xfrm>
            <a:off x="5961557" y="5255483"/>
            <a:ext cx="1" cy="219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AD55ED9-C5D2-A70C-BC41-7D40A19D0E7F}"/>
              </a:ext>
            </a:extLst>
          </p:cNvPr>
          <p:cNvCxnSpPr>
            <a:cxnSpLocks/>
          </p:cNvCxnSpPr>
          <p:nvPr/>
        </p:nvCxnSpPr>
        <p:spPr>
          <a:xfrm>
            <a:off x="7008788" y="5268545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B924593-2F8B-CA1F-C7E9-6166D947144F}"/>
              </a:ext>
            </a:extLst>
          </p:cNvPr>
          <p:cNvCxnSpPr>
            <a:cxnSpLocks/>
          </p:cNvCxnSpPr>
          <p:nvPr/>
        </p:nvCxnSpPr>
        <p:spPr>
          <a:xfrm>
            <a:off x="8041416" y="5270417"/>
            <a:ext cx="1" cy="219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5E31BE4-8E84-14C3-8EFF-03E5729B6166}"/>
              </a:ext>
            </a:extLst>
          </p:cNvPr>
          <p:cNvCxnSpPr>
            <a:cxnSpLocks/>
          </p:cNvCxnSpPr>
          <p:nvPr/>
        </p:nvCxnSpPr>
        <p:spPr>
          <a:xfrm>
            <a:off x="4898618" y="5255483"/>
            <a:ext cx="1" cy="219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1C093D4-9C96-3CC9-7857-C2C43E5BD9C2}"/>
              </a:ext>
            </a:extLst>
          </p:cNvPr>
          <p:cNvSpPr/>
          <p:nvPr/>
        </p:nvSpPr>
        <p:spPr>
          <a:xfrm>
            <a:off x="4475790" y="5471870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채아람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2DD40CE-2B1F-640C-4A4F-33C7117D7A1B}"/>
              </a:ext>
            </a:extLst>
          </p:cNvPr>
          <p:cNvSpPr/>
          <p:nvPr/>
        </p:nvSpPr>
        <p:spPr>
          <a:xfrm>
            <a:off x="5528105" y="5471870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한소원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DEB2280-70A6-A12A-720D-0BE3F714BAFC}"/>
              </a:ext>
            </a:extLst>
          </p:cNvPr>
          <p:cNvSpPr/>
          <p:nvPr/>
        </p:nvSpPr>
        <p:spPr>
          <a:xfrm>
            <a:off x="6578134" y="5480675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고은혜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41A296D-7130-DFCE-97E3-843DC92AFD8C}"/>
              </a:ext>
            </a:extLst>
          </p:cNvPr>
          <p:cNvSpPr/>
          <p:nvPr/>
        </p:nvSpPr>
        <p:spPr>
          <a:xfrm>
            <a:off x="7607963" y="5479741"/>
            <a:ext cx="866907" cy="25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도레솔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5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설정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60A61D3-440A-79E6-8F57-A202A5D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7" y="1340023"/>
            <a:ext cx="6485768" cy="36560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FD8D487-C32B-D29B-39A0-D31902A6E9EC}"/>
              </a:ext>
            </a:extLst>
          </p:cNvPr>
          <p:cNvSpPr txBox="1"/>
          <p:nvPr/>
        </p:nvSpPr>
        <p:spPr>
          <a:xfrm>
            <a:off x="528442" y="1690468"/>
            <a:ext cx="373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입장 방법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- </a:t>
            </a:r>
            <a:r>
              <a:rPr lang="ko-KR" altLang="en-US" sz="1000" dirty="0" err="1"/>
              <a:t>인게임</a:t>
            </a:r>
            <a:r>
              <a:rPr lang="ko-KR" altLang="en-US" sz="1000" dirty="0"/>
              <a:t> 중 </a:t>
            </a:r>
            <a:r>
              <a:rPr lang="en-US" altLang="ko-KR" sz="1000" dirty="0"/>
              <a:t>ESC</a:t>
            </a:r>
            <a:r>
              <a:rPr lang="ko-KR" altLang="en-US" sz="1000" dirty="0"/>
              <a:t>를 누를 시 나타나는 설정 버튼 클릭 </a:t>
            </a:r>
            <a:r>
              <a:rPr lang="en-US" altLang="ko-KR" sz="1000" dirty="0"/>
              <a:t>UI </a:t>
            </a:r>
            <a:r>
              <a:rPr lang="ko-KR" altLang="en-US" sz="1000" dirty="0"/>
              <a:t>출력</a:t>
            </a:r>
            <a:endParaRPr lang="en-US" altLang="ko-KR" sz="1000" dirty="0"/>
          </a:p>
          <a:p>
            <a:r>
              <a:rPr lang="en-US" altLang="ko-KR" sz="1000" dirty="0"/>
              <a:t> - </a:t>
            </a:r>
            <a:r>
              <a:rPr lang="ko-KR" altLang="en-US" sz="1000" dirty="0"/>
              <a:t>타이틀 화면에서 설정 버튼을 누를 시</a:t>
            </a: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2B0EE6-F572-6722-2675-CCAC8B6C883E}"/>
              </a:ext>
            </a:extLst>
          </p:cNvPr>
          <p:cNvSpPr/>
          <p:nvPr/>
        </p:nvSpPr>
        <p:spPr>
          <a:xfrm>
            <a:off x="4202177" y="1340023"/>
            <a:ext cx="6485768" cy="3656043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A45FB4-0824-3B8A-B894-9FDFC3F4875F}"/>
              </a:ext>
            </a:extLst>
          </p:cNvPr>
          <p:cNvSpPr/>
          <p:nvPr/>
        </p:nvSpPr>
        <p:spPr>
          <a:xfrm>
            <a:off x="6324110" y="1950629"/>
            <a:ext cx="2808091" cy="22771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70F81F-D8CA-FB1F-800A-A5EF87332803}"/>
              </a:ext>
            </a:extLst>
          </p:cNvPr>
          <p:cNvSpPr/>
          <p:nvPr/>
        </p:nvSpPr>
        <p:spPr>
          <a:xfrm>
            <a:off x="6450945" y="1636421"/>
            <a:ext cx="996991" cy="314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일시정지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3F3FB8-755D-3140-F122-541679DD46AD}"/>
              </a:ext>
            </a:extLst>
          </p:cNvPr>
          <p:cNvSpPr/>
          <p:nvPr/>
        </p:nvSpPr>
        <p:spPr>
          <a:xfrm>
            <a:off x="6949441" y="2200156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 </a:t>
            </a:r>
            <a:r>
              <a:rPr lang="ko-KR" altLang="en-US" sz="1200" dirty="0">
                <a:solidFill>
                  <a:schemeClr val="tx1"/>
                </a:solidFill>
              </a:rPr>
              <a:t>계속하기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5B3FDC-627F-E4EE-D110-586237EED016}"/>
              </a:ext>
            </a:extLst>
          </p:cNvPr>
          <p:cNvSpPr/>
          <p:nvPr/>
        </p:nvSpPr>
        <p:spPr>
          <a:xfrm>
            <a:off x="6949441" y="2505685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세이브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7A86BA-4F7A-9DEC-FBDE-D2B6F3AE88C0}"/>
              </a:ext>
            </a:extLst>
          </p:cNvPr>
          <p:cNvSpPr/>
          <p:nvPr/>
        </p:nvSpPr>
        <p:spPr>
          <a:xfrm>
            <a:off x="6949441" y="2814743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ADE317-CACD-F7F0-24B8-D7DE24C5888F}"/>
              </a:ext>
            </a:extLst>
          </p:cNvPr>
          <p:cNvSpPr/>
          <p:nvPr/>
        </p:nvSpPr>
        <p:spPr>
          <a:xfrm>
            <a:off x="6961239" y="3133075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F37A204-2577-B732-C65A-B4325A5135BC}"/>
              </a:ext>
            </a:extLst>
          </p:cNvPr>
          <p:cNvSpPr/>
          <p:nvPr/>
        </p:nvSpPr>
        <p:spPr>
          <a:xfrm>
            <a:off x="6949440" y="3437527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타이틀로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31FE9CF-8889-D533-959C-69C79CA4A55B}"/>
              </a:ext>
            </a:extLst>
          </p:cNvPr>
          <p:cNvSpPr/>
          <p:nvPr/>
        </p:nvSpPr>
        <p:spPr>
          <a:xfrm>
            <a:off x="6949440" y="3755859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게임종료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72935-F48F-EDAB-A554-FE88C867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3" y="2794464"/>
            <a:ext cx="4737182" cy="26446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5E91F9-B9F7-24F2-777A-BFC7B103CD34}"/>
              </a:ext>
            </a:extLst>
          </p:cNvPr>
          <p:cNvSpPr/>
          <p:nvPr/>
        </p:nvSpPr>
        <p:spPr>
          <a:xfrm>
            <a:off x="6852101" y="3066156"/>
            <a:ext cx="1752108" cy="314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A9FBA7-5990-95BF-DC55-45516F001C6F}"/>
              </a:ext>
            </a:extLst>
          </p:cNvPr>
          <p:cNvSpPr/>
          <p:nvPr/>
        </p:nvSpPr>
        <p:spPr>
          <a:xfrm>
            <a:off x="3063732" y="4965574"/>
            <a:ext cx="747251" cy="314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367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팝업창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기능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60A61D3-440A-79E6-8F57-A202A5D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7" y="1340023"/>
            <a:ext cx="6485768" cy="36560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FD8D487-C32B-D29B-39A0-D31902A6E9EC}"/>
              </a:ext>
            </a:extLst>
          </p:cNvPr>
          <p:cNvSpPr txBox="1"/>
          <p:nvPr/>
        </p:nvSpPr>
        <p:spPr>
          <a:xfrm>
            <a:off x="672824" y="1696470"/>
            <a:ext cx="32620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일시정지에 있는 각 버튼을 누를 때 해당 </a:t>
            </a:r>
            <a:r>
              <a:rPr lang="en-US" altLang="ko-KR" sz="1000" dirty="0"/>
              <a:t>UI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계속하기 </a:t>
            </a:r>
            <a:r>
              <a:rPr lang="en-US" altLang="ko-KR" sz="1000" dirty="0"/>
              <a:t>: </a:t>
            </a:r>
            <a:r>
              <a:rPr lang="ko-KR" altLang="en-US" sz="1000" dirty="0"/>
              <a:t>일시정지 팝업을 종료하고 인게임으로 되돌아감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저장 </a:t>
            </a:r>
            <a:r>
              <a:rPr lang="en-US" altLang="ko-KR" sz="1000" dirty="0"/>
              <a:t>: </a:t>
            </a:r>
            <a:r>
              <a:rPr lang="ko-KR" altLang="en-US" sz="1000" dirty="0"/>
              <a:t>세이브 </a:t>
            </a:r>
            <a:r>
              <a:rPr lang="en-US" altLang="ko-KR" sz="1000" dirty="0"/>
              <a:t>UI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불러오기 </a:t>
            </a:r>
            <a:r>
              <a:rPr lang="en-US" altLang="ko-KR" sz="1000" dirty="0"/>
              <a:t>: </a:t>
            </a:r>
            <a:r>
              <a:rPr lang="ko-KR" altLang="en-US" sz="1000" dirty="0"/>
              <a:t>로드 </a:t>
            </a:r>
            <a:r>
              <a:rPr lang="en-US" altLang="ko-KR" sz="1000" dirty="0"/>
              <a:t>UI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설정 </a:t>
            </a:r>
            <a:r>
              <a:rPr lang="en-US" altLang="ko-KR" sz="1000" dirty="0"/>
              <a:t>: </a:t>
            </a:r>
            <a:r>
              <a:rPr lang="ko-KR" altLang="en-US" sz="1000" dirty="0"/>
              <a:t>설정 </a:t>
            </a:r>
            <a:r>
              <a:rPr lang="en-US" altLang="ko-KR" sz="1000" dirty="0"/>
              <a:t>UI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타이틀로 </a:t>
            </a:r>
            <a:r>
              <a:rPr lang="en-US" altLang="ko-KR" sz="1000" dirty="0"/>
              <a:t>: </a:t>
            </a:r>
            <a:r>
              <a:rPr lang="ko-KR" altLang="en-US" sz="1000" dirty="0"/>
              <a:t>게임 타이틀 </a:t>
            </a:r>
            <a:r>
              <a:rPr lang="en-US" altLang="ko-KR" sz="1000" dirty="0"/>
              <a:t>UI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게임 종료 </a:t>
            </a:r>
            <a:r>
              <a:rPr lang="en-US" altLang="ko-KR" sz="1000" dirty="0"/>
              <a:t>: </a:t>
            </a:r>
            <a:r>
              <a:rPr lang="ko-KR" altLang="en-US" sz="1000" dirty="0"/>
              <a:t>프로그램 종료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2B0EE6-F572-6722-2675-CCAC8B6C883E}"/>
              </a:ext>
            </a:extLst>
          </p:cNvPr>
          <p:cNvSpPr/>
          <p:nvPr/>
        </p:nvSpPr>
        <p:spPr>
          <a:xfrm>
            <a:off x="4202177" y="1340023"/>
            <a:ext cx="6485768" cy="3656043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A45FB4-0824-3B8A-B894-9FDFC3F4875F}"/>
              </a:ext>
            </a:extLst>
          </p:cNvPr>
          <p:cNvSpPr/>
          <p:nvPr/>
        </p:nvSpPr>
        <p:spPr>
          <a:xfrm>
            <a:off x="6324110" y="1950629"/>
            <a:ext cx="2808091" cy="22771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70F81F-D8CA-FB1F-800A-A5EF87332803}"/>
              </a:ext>
            </a:extLst>
          </p:cNvPr>
          <p:cNvSpPr/>
          <p:nvPr/>
        </p:nvSpPr>
        <p:spPr>
          <a:xfrm>
            <a:off x="6450945" y="1636421"/>
            <a:ext cx="996991" cy="314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일시정지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3F3FB8-755D-3140-F122-541679DD46AD}"/>
              </a:ext>
            </a:extLst>
          </p:cNvPr>
          <p:cNvSpPr/>
          <p:nvPr/>
        </p:nvSpPr>
        <p:spPr>
          <a:xfrm>
            <a:off x="6949441" y="2200156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 </a:t>
            </a:r>
            <a:r>
              <a:rPr lang="ko-KR" altLang="en-US" sz="1200" dirty="0">
                <a:solidFill>
                  <a:schemeClr val="tx1"/>
                </a:solidFill>
              </a:rPr>
              <a:t>계속하기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5B3FDC-627F-E4EE-D110-586237EED016}"/>
              </a:ext>
            </a:extLst>
          </p:cNvPr>
          <p:cNvSpPr/>
          <p:nvPr/>
        </p:nvSpPr>
        <p:spPr>
          <a:xfrm>
            <a:off x="6949441" y="2505685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7A86BA-4F7A-9DEC-FBDE-D2B6F3AE88C0}"/>
              </a:ext>
            </a:extLst>
          </p:cNvPr>
          <p:cNvSpPr/>
          <p:nvPr/>
        </p:nvSpPr>
        <p:spPr>
          <a:xfrm>
            <a:off x="6949441" y="2814743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ADE317-CACD-F7F0-24B8-D7DE24C5888F}"/>
              </a:ext>
            </a:extLst>
          </p:cNvPr>
          <p:cNvSpPr/>
          <p:nvPr/>
        </p:nvSpPr>
        <p:spPr>
          <a:xfrm>
            <a:off x="6961239" y="3133075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F37A204-2577-B732-C65A-B4325A5135BC}"/>
              </a:ext>
            </a:extLst>
          </p:cNvPr>
          <p:cNvSpPr/>
          <p:nvPr/>
        </p:nvSpPr>
        <p:spPr>
          <a:xfrm>
            <a:off x="6949440" y="3437527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타이틀로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31FE9CF-8889-D533-959C-69C79CA4A55B}"/>
              </a:ext>
            </a:extLst>
          </p:cNvPr>
          <p:cNvSpPr/>
          <p:nvPr/>
        </p:nvSpPr>
        <p:spPr>
          <a:xfrm>
            <a:off x="6949440" y="3755859"/>
            <a:ext cx="1533832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9A6E98-A547-1F31-815E-85C2006229DD}"/>
              </a:ext>
            </a:extLst>
          </p:cNvPr>
          <p:cNvSpPr/>
          <p:nvPr/>
        </p:nvSpPr>
        <p:spPr>
          <a:xfrm>
            <a:off x="6852101" y="3066156"/>
            <a:ext cx="1752108" cy="314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4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367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설정 창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60A61D3-440A-79E6-8F57-A202A5D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7" y="1340023"/>
            <a:ext cx="6485768" cy="36560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2B0EE6-F572-6722-2675-CCAC8B6C883E}"/>
              </a:ext>
            </a:extLst>
          </p:cNvPr>
          <p:cNvSpPr/>
          <p:nvPr/>
        </p:nvSpPr>
        <p:spPr>
          <a:xfrm>
            <a:off x="4202177" y="1340023"/>
            <a:ext cx="6485768" cy="3656043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A45FB4-0824-3B8A-B894-9FDFC3F4875F}"/>
              </a:ext>
            </a:extLst>
          </p:cNvPr>
          <p:cNvSpPr/>
          <p:nvPr/>
        </p:nvSpPr>
        <p:spPr>
          <a:xfrm>
            <a:off x="4760779" y="1950628"/>
            <a:ext cx="5633883" cy="26036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70F81F-D8CA-FB1F-800A-A5EF87332803}"/>
              </a:ext>
            </a:extLst>
          </p:cNvPr>
          <p:cNvSpPr/>
          <p:nvPr/>
        </p:nvSpPr>
        <p:spPr>
          <a:xfrm>
            <a:off x="5099009" y="1636421"/>
            <a:ext cx="996991" cy="314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3F3FB8-755D-3140-F122-541679DD46AD}"/>
              </a:ext>
            </a:extLst>
          </p:cNvPr>
          <p:cNvSpPr/>
          <p:nvPr/>
        </p:nvSpPr>
        <p:spPr>
          <a:xfrm>
            <a:off x="5069443" y="2393080"/>
            <a:ext cx="877107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창모드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11FBD-8021-9832-AA6C-4FA157B93CDE}"/>
              </a:ext>
            </a:extLst>
          </p:cNvPr>
          <p:cNvSpPr txBox="1"/>
          <p:nvPr/>
        </p:nvSpPr>
        <p:spPr>
          <a:xfrm>
            <a:off x="5009500" y="1986845"/>
            <a:ext cx="99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해상도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FA7B0A-822E-2F3E-C70E-E83531795855}"/>
              </a:ext>
            </a:extLst>
          </p:cNvPr>
          <p:cNvSpPr/>
          <p:nvPr/>
        </p:nvSpPr>
        <p:spPr>
          <a:xfrm>
            <a:off x="6090170" y="2393080"/>
            <a:ext cx="877107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전체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C156F-2733-2C3C-7D2E-DE63890BC7AC}"/>
              </a:ext>
            </a:extLst>
          </p:cNvPr>
          <p:cNvSpPr txBox="1"/>
          <p:nvPr/>
        </p:nvSpPr>
        <p:spPr>
          <a:xfrm>
            <a:off x="5009500" y="2698467"/>
            <a:ext cx="99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텍스트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E681515-7423-2959-32C1-8009DC391F8F}"/>
              </a:ext>
            </a:extLst>
          </p:cNvPr>
          <p:cNvCxnSpPr>
            <a:cxnSpLocks/>
          </p:cNvCxnSpPr>
          <p:nvPr/>
        </p:nvCxnSpPr>
        <p:spPr>
          <a:xfrm>
            <a:off x="8200103" y="2127357"/>
            <a:ext cx="0" cy="1897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64B762-4A61-DD92-9F12-0D9B7667E662}"/>
              </a:ext>
            </a:extLst>
          </p:cNvPr>
          <p:cNvSpPr txBox="1"/>
          <p:nvPr/>
        </p:nvSpPr>
        <p:spPr>
          <a:xfrm>
            <a:off x="8300391" y="2068453"/>
            <a:ext cx="99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51124-0F92-83E7-7E55-7D414F22F1B2}"/>
              </a:ext>
            </a:extLst>
          </p:cNvPr>
          <p:cNvSpPr txBox="1"/>
          <p:nvPr/>
        </p:nvSpPr>
        <p:spPr>
          <a:xfrm>
            <a:off x="8260210" y="2456853"/>
            <a:ext cx="996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마스터 볼륨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E40BC6-A50A-C7D2-C822-E115A141CB3C}"/>
              </a:ext>
            </a:extLst>
          </p:cNvPr>
          <p:cNvSpPr/>
          <p:nvPr/>
        </p:nvSpPr>
        <p:spPr>
          <a:xfrm>
            <a:off x="5009500" y="3410089"/>
            <a:ext cx="2382392" cy="61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텍스트 프리뷰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CBD6A5E-32B2-4755-08B4-FB052C099201}"/>
              </a:ext>
            </a:extLst>
          </p:cNvPr>
          <p:cNvCxnSpPr/>
          <p:nvPr/>
        </p:nvCxnSpPr>
        <p:spPr>
          <a:xfrm>
            <a:off x="5058428" y="3150436"/>
            <a:ext cx="17762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2F27BF-4DFD-8271-EF77-C2E8C8CE026F}"/>
              </a:ext>
            </a:extLst>
          </p:cNvPr>
          <p:cNvCxnSpPr/>
          <p:nvPr/>
        </p:nvCxnSpPr>
        <p:spPr>
          <a:xfrm>
            <a:off x="8369079" y="2795492"/>
            <a:ext cx="17762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10AD093-0454-C1CB-8957-471CD211868F}"/>
              </a:ext>
            </a:extLst>
          </p:cNvPr>
          <p:cNvSpPr/>
          <p:nvPr/>
        </p:nvSpPr>
        <p:spPr>
          <a:xfrm>
            <a:off x="5058428" y="4186012"/>
            <a:ext cx="636216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초기화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13A5659-7BAD-5477-F337-9CD54E1955AC}"/>
              </a:ext>
            </a:extLst>
          </p:cNvPr>
          <p:cNvSpPr/>
          <p:nvPr/>
        </p:nvSpPr>
        <p:spPr>
          <a:xfrm>
            <a:off x="9484045" y="4190992"/>
            <a:ext cx="636216" cy="20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F5BBD8-D552-C26E-F676-448107071B5C}"/>
              </a:ext>
            </a:extLst>
          </p:cNvPr>
          <p:cNvCxnSpPr>
            <a:cxnSpLocks/>
          </p:cNvCxnSpPr>
          <p:nvPr/>
        </p:nvCxnSpPr>
        <p:spPr>
          <a:xfrm>
            <a:off x="5058428" y="3067799"/>
            <a:ext cx="0" cy="184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A8B2C9A-8E29-5E72-2967-530298994329}"/>
              </a:ext>
            </a:extLst>
          </p:cNvPr>
          <p:cNvCxnSpPr>
            <a:cxnSpLocks/>
          </p:cNvCxnSpPr>
          <p:nvPr/>
        </p:nvCxnSpPr>
        <p:spPr>
          <a:xfrm>
            <a:off x="6830470" y="3061007"/>
            <a:ext cx="0" cy="184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748E0C3-9985-D2A3-1144-BDCCA2619783}"/>
              </a:ext>
            </a:extLst>
          </p:cNvPr>
          <p:cNvCxnSpPr>
            <a:cxnSpLocks/>
          </p:cNvCxnSpPr>
          <p:nvPr/>
        </p:nvCxnSpPr>
        <p:spPr>
          <a:xfrm>
            <a:off x="8373281" y="2709951"/>
            <a:ext cx="0" cy="184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151F6-97BC-28A8-44A9-A8D56F13CDBC}"/>
              </a:ext>
            </a:extLst>
          </p:cNvPr>
          <p:cNvCxnSpPr>
            <a:cxnSpLocks/>
          </p:cNvCxnSpPr>
          <p:nvPr/>
        </p:nvCxnSpPr>
        <p:spPr>
          <a:xfrm>
            <a:off x="10145323" y="2703159"/>
            <a:ext cx="0" cy="184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CF3C48B-8612-4E1D-2CBB-B813275EF0F3}"/>
              </a:ext>
            </a:extLst>
          </p:cNvPr>
          <p:cNvSpPr/>
          <p:nvPr/>
        </p:nvSpPr>
        <p:spPr>
          <a:xfrm>
            <a:off x="5891975" y="3067799"/>
            <a:ext cx="94638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28429E-D9E1-32AD-C683-89FAEA3ABE1A}"/>
              </a:ext>
            </a:extLst>
          </p:cNvPr>
          <p:cNvSpPr/>
          <p:nvPr/>
        </p:nvSpPr>
        <p:spPr>
          <a:xfrm>
            <a:off x="9189243" y="2709950"/>
            <a:ext cx="94638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361EA2-429E-120A-7738-9ABD71A9ACCD}"/>
              </a:ext>
            </a:extLst>
          </p:cNvPr>
          <p:cNvSpPr txBox="1"/>
          <p:nvPr/>
        </p:nvSpPr>
        <p:spPr>
          <a:xfrm>
            <a:off x="8286890" y="2993796"/>
            <a:ext cx="996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캐릭터 보이스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FF75920-5C12-8F6D-294B-BCD2EE5285DC}"/>
              </a:ext>
            </a:extLst>
          </p:cNvPr>
          <p:cNvCxnSpPr/>
          <p:nvPr/>
        </p:nvCxnSpPr>
        <p:spPr>
          <a:xfrm>
            <a:off x="8394533" y="3570014"/>
            <a:ext cx="17762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6D2F343-E756-A95F-2C68-36BE82FD126D}"/>
              </a:ext>
            </a:extLst>
          </p:cNvPr>
          <p:cNvCxnSpPr>
            <a:cxnSpLocks/>
          </p:cNvCxnSpPr>
          <p:nvPr/>
        </p:nvCxnSpPr>
        <p:spPr>
          <a:xfrm>
            <a:off x="8398735" y="3484473"/>
            <a:ext cx="0" cy="184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AF8CF4A-7210-0F1E-DC07-AC5A579512E2}"/>
              </a:ext>
            </a:extLst>
          </p:cNvPr>
          <p:cNvCxnSpPr>
            <a:cxnSpLocks/>
          </p:cNvCxnSpPr>
          <p:nvPr/>
        </p:nvCxnSpPr>
        <p:spPr>
          <a:xfrm>
            <a:off x="10170777" y="3477681"/>
            <a:ext cx="0" cy="184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D822FC-1D15-21EB-A35A-5C6A83D9022C}"/>
              </a:ext>
            </a:extLst>
          </p:cNvPr>
          <p:cNvSpPr/>
          <p:nvPr/>
        </p:nvSpPr>
        <p:spPr>
          <a:xfrm>
            <a:off x="9214697" y="3484472"/>
            <a:ext cx="94638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1FAA9CE-C561-4247-C09B-F40C9F04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890" y="3231166"/>
            <a:ext cx="237543" cy="204501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AE5015-B775-D3FA-B3B9-5FC2E5035C58}"/>
              </a:ext>
            </a:extLst>
          </p:cNvPr>
          <p:cNvSpPr/>
          <p:nvPr/>
        </p:nvSpPr>
        <p:spPr>
          <a:xfrm>
            <a:off x="4955528" y="2028803"/>
            <a:ext cx="2229982" cy="65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3B190A-CD8F-37B3-B2E5-0449214F0C5C}"/>
              </a:ext>
            </a:extLst>
          </p:cNvPr>
          <p:cNvCxnSpPr>
            <a:stCxn id="61" idx="1"/>
          </p:cNvCxnSpPr>
          <p:nvPr/>
        </p:nvCxnSpPr>
        <p:spPr>
          <a:xfrm flipH="1">
            <a:off x="3427525" y="2358242"/>
            <a:ext cx="1528003" cy="34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F57803-7A90-7E07-A671-9D6761D4E30E}"/>
              </a:ext>
            </a:extLst>
          </p:cNvPr>
          <p:cNvSpPr txBox="1"/>
          <p:nvPr/>
        </p:nvSpPr>
        <p:spPr>
          <a:xfrm>
            <a:off x="1655681" y="2098662"/>
            <a:ext cx="179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해상도 조절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err="1"/>
              <a:t>창모드</a:t>
            </a:r>
            <a:r>
              <a:rPr lang="ko-KR" altLang="en-US" sz="1000" dirty="0"/>
              <a:t> </a:t>
            </a:r>
            <a:r>
              <a:rPr lang="en-US" altLang="ko-KR" sz="1000" dirty="0"/>
              <a:t>/ 2.</a:t>
            </a:r>
            <a:r>
              <a:rPr lang="ko-KR" altLang="en-US" sz="1000" dirty="0"/>
              <a:t> 전체 화면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디폴트 </a:t>
            </a:r>
            <a:r>
              <a:rPr lang="en-US" altLang="ko-KR" sz="1000" dirty="0"/>
              <a:t>: </a:t>
            </a:r>
            <a:r>
              <a:rPr lang="ko-KR" altLang="en-US" sz="1000" dirty="0"/>
              <a:t>전체화면</a:t>
            </a:r>
            <a:endParaRPr lang="en-US" altLang="ko-KR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867F17-30B6-3F30-1571-C72FC684D0B0}"/>
              </a:ext>
            </a:extLst>
          </p:cNvPr>
          <p:cNvSpPr/>
          <p:nvPr/>
        </p:nvSpPr>
        <p:spPr>
          <a:xfrm>
            <a:off x="4954447" y="2688787"/>
            <a:ext cx="2229982" cy="65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E3097C9-7AAB-5A2D-C8B8-8C68AAD15B21}"/>
              </a:ext>
            </a:extLst>
          </p:cNvPr>
          <p:cNvCxnSpPr>
            <a:cxnSpLocks/>
          </p:cNvCxnSpPr>
          <p:nvPr/>
        </p:nvCxnSpPr>
        <p:spPr>
          <a:xfrm flipH="1">
            <a:off x="3159137" y="3014019"/>
            <a:ext cx="1812505" cy="35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15B6C4-244D-05A0-0846-1CF572DB5A6F}"/>
              </a:ext>
            </a:extLst>
          </p:cNvPr>
          <p:cNvSpPr txBox="1"/>
          <p:nvPr/>
        </p:nvSpPr>
        <p:spPr>
          <a:xfrm>
            <a:off x="300681" y="3231166"/>
            <a:ext cx="29024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인게임</a:t>
            </a:r>
            <a:r>
              <a:rPr lang="ko-KR" altLang="en-US" sz="900" dirty="0"/>
              <a:t> 텍스트 박스에 출력되는 스크립트 속도 조절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스크롤로 조절 가능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좌측이 가장 느림 </a:t>
            </a:r>
            <a:r>
              <a:rPr lang="en-US" altLang="ko-KR" sz="900" dirty="0"/>
              <a:t>, </a:t>
            </a:r>
            <a:r>
              <a:rPr lang="ko-KR" altLang="en-US" sz="900" dirty="0"/>
              <a:t>우측이 가장 빠름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설정 된 값은 프리뷰에 샘플 텍스트로 표시</a:t>
            </a:r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/>
              <a:t>프리뷰는 무한 루프로 텍스트가 출력됨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디폴트 </a:t>
            </a:r>
            <a:r>
              <a:rPr lang="en-US" altLang="ko-KR" sz="900" dirty="0"/>
              <a:t>50%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E1A2BC0-7E09-323C-47CC-9F9928581929}"/>
              </a:ext>
            </a:extLst>
          </p:cNvPr>
          <p:cNvCxnSpPr>
            <a:cxnSpLocks/>
          </p:cNvCxnSpPr>
          <p:nvPr/>
        </p:nvCxnSpPr>
        <p:spPr>
          <a:xfrm flipH="1">
            <a:off x="3038827" y="3674281"/>
            <a:ext cx="1959619" cy="31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1401234-E7C7-8005-212C-A4F6ACCF3099}"/>
              </a:ext>
            </a:extLst>
          </p:cNvPr>
          <p:cNvSpPr/>
          <p:nvPr/>
        </p:nvSpPr>
        <p:spPr>
          <a:xfrm>
            <a:off x="8278595" y="2068418"/>
            <a:ext cx="1977672" cy="1789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C0E51E7-6304-460B-A37A-6883C93BAFDB}"/>
              </a:ext>
            </a:extLst>
          </p:cNvPr>
          <p:cNvCxnSpPr>
            <a:cxnSpLocks/>
          </p:cNvCxnSpPr>
          <p:nvPr/>
        </p:nvCxnSpPr>
        <p:spPr>
          <a:xfrm flipV="1">
            <a:off x="9315767" y="1254132"/>
            <a:ext cx="429967" cy="81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2066B11-95AB-E277-EB02-C6EF1FE15E78}"/>
              </a:ext>
            </a:extLst>
          </p:cNvPr>
          <p:cNvSpPr txBox="1"/>
          <p:nvPr/>
        </p:nvSpPr>
        <p:spPr>
          <a:xfrm>
            <a:off x="8524474" y="45586"/>
            <a:ext cx="32416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사운드 부분</a:t>
            </a:r>
            <a:r>
              <a:rPr lang="en-US" altLang="ko-KR" sz="1000" dirty="0"/>
              <a:t>	(</a:t>
            </a:r>
            <a:r>
              <a:rPr lang="ko-KR" altLang="en-US" sz="1000" dirty="0"/>
              <a:t>스크롤 부분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마스터 볼륨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캐릭터 보이스</a:t>
            </a:r>
            <a:endParaRPr lang="en-US" altLang="ko-KR" sz="1000" dirty="0"/>
          </a:p>
          <a:p>
            <a:pPr lvl="1"/>
            <a:r>
              <a:rPr lang="en-US" altLang="ko-KR" sz="1000" dirty="0"/>
              <a:t>- </a:t>
            </a:r>
            <a:r>
              <a:rPr lang="ko-KR" altLang="en-US" sz="1000" dirty="0"/>
              <a:t>캐릭터 보이스는 </a:t>
            </a:r>
            <a:r>
              <a:rPr lang="ko-KR" altLang="en-US" sz="1000" dirty="0" err="1"/>
              <a:t>히로인</a:t>
            </a:r>
            <a:r>
              <a:rPr lang="ko-KR" altLang="en-US" sz="1000" dirty="0"/>
              <a:t> 얼굴 아이콘 삽입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이펙트 사운드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모든 디폴트는 사운드 </a:t>
            </a:r>
            <a:r>
              <a:rPr lang="en-US" altLang="ko-KR" sz="1000" dirty="0"/>
              <a:t>50%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BEBAC2-B487-D6DF-FB1F-D89335DB9BB3}"/>
              </a:ext>
            </a:extLst>
          </p:cNvPr>
          <p:cNvSpPr txBox="1"/>
          <p:nvPr/>
        </p:nvSpPr>
        <p:spPr>
          <a:xfrm>
            <a:off x="672825" y="955571"/>
            <a:ext cx="153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설정창</a:t>
            </a:r>
            <a:r>
              <a:rPr lang="ko-KR" altLang="en-US" sz="900" dirty="0"/>
              <a:t> 나가기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en-US" altLang="ko-KR" sz="900" dirty="0"/>
              <a:t>ESC</a:t>
            </a:r>
            <a:r>
              <a:rPr lang="ko-KR" altLang="en-US" sz="900" dirty="0"/>
              <a:t>로도 나갈 수 있음</a:t>
            </a:r>
            <a:endParaRPr lang="en-US" altLang="ko-KR" sz="9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5B5526C-548C-D8C7-B9D0-142E76A12411}"/>
              </a:ext>
            </a:extLst>
          </p:cNvPr>
          <p:cNvCxnSpPr>
            <a:cxnSpLocks/>
          </p:cNvCxnSpPr>
          <p:nvPr/>
        </p:nvCxnSpPr>
        <p:spPr>
          <a:xfrm flipH="1">
            <a:off x="5099009" y="4337430"/>
            <a:ext cx="220113" cy="1043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4CA4A8D-F973-DD81-7682-805C4DF637F6}"/>
              </a:ext>
            </a:extLst>
          </p:cNvPr>
          <p:cNvSpPr txBox="1"/>
          <p:nvPr/>
        </p:nvSpPr>
        <p:spPr>
          <a:xfrm>
            <a:off x="4291985" y="5412490"/>
            <a:ext cx="2102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모든 설정 디폴트 값으로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초기화 버튼 클릭 시 경고 </a:t>
            </a:r>
            <a:r>
              <a:rPr lang="ko-KR" altLang="en-US" sz="900" dirty="0" err="1"/>
              <a:t>팝업창</a:t>
            </a:r>
            <a:endParaRPr lang="en-US" altLang="ko-KR" sz="9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30BEA9A-EE12-CA69-C48B-879244649026}"/>
              </a:ext>
            </a:extLst>
          </p:cNvPr>
          <p:cNvCxnSpPr>
            <a:cxnSpLocks/>
          </p:cNvCxnSpPr>
          <p:nvPr/>
        </p:nvCxnSpPr>
        <p:spPr>
          <a:xfrm>
            <a:off x="10004848" y="4390018"/>
            <a:ext cx="502152" cy="938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0346D87-0C82-4276-319F-13297438FAAF}"/>
              </a:ext>
            </a:extLst>
          </p:cNvPr>
          <p:cNvSpPr txBox="1"/>
          <p:nvPr/>
        </p:nvSpPr>
        <p:spPr>
          <a:xfrm>
            <a:off x="10061100" y="5412490"/>
            <a:ext cx="175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바뀐 설정 인게임에 적용하기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적용하기 없이 설정 창 나가면 적용하기 전 값으로 </a:t>
            </a:r>
            <a:r>
              <a:rPr lang="ko-KR" altLang="en-US" sz="900" dirty="0" err="1"/>
              <a:t>돌아감</a:t>
            </a:r>
            <a:endParaRPr lang="en-US" altLang="ko-KR" sz="9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6CE71F-20FE-FAFD-A9A9-AEAB4DC5B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206" y="5223718"/>
            <a:ext cx="1854155" cy="12739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F15BA2-3E84-0E12-AA43-98664306D2FE}"/>
              </a:ext>
            </a:extLst>
          </p:cNvPr>
          <p:cNvSpPr/>
          <p:nvPr/>
        </p:nvSpPr>
        <p:spPr>
          <a:xfrm>
            <a:off x="6858713" y="6123530"/>
            <a:ext cx="533179" cy="239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E219C6-6F53-EB70-2F5B-EA8BA31947BD}"/>
              </a:ext>
            </a:extLst>
          </p:cNvPr>
          <p:cNvSpPr/>
          <p:nvPr/>
        </p:nvSpPr>
        <p:spPr>
          <a:xfrm>
            <a:off x="7727031" y="6123530"/>
            <a:ext cx="533179" cy="239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4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310</Words>
  <Application>Microsoft Office PowerPoint</Application>
  <PresentationFormat>와이드스크린</PresentationFormat>
  <Paragraphs>137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</dc:creator>
  <cp:lastModifiedBy>shan</cp:lastModifiedBy>
  <cp:revision>16</cp:revision>
  <dcterms:created xsi:type="dcterms:W3CDTF">2023-01-29T10:13:47Z</dcterms:created>
  <dcterms:modified xsi:type="dcterms:W3CDTF">2023-02-19T11:44:25Z</dcterms:modified>
</cp:coreProperties>
</file>