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82" r:id="rId4"/>
    <p:sldId id="269" r:id="rId5"/>
    <p:sldId id="270" r:id="rId6"/>
    <p:sldId id="271" r:id="rId7"/>
    <p:sldId id="256" r:id="rId8"/>
    <p:sldId id="257" r:id="rId9"/>
    <p:sldId id="259" r:id="rId10"/>
    <p:sldId id="264" r:id="rId11"/>
    <p:sldId id="265" r:id="rId12"/>
    <p:sldId id="266" r:id="rId13"/>
    <p:sldId id="260" r:id="rId14"/>
    <p:sldId id="261" r:id="rId15"/>
    <p:sldId id="262" r:id="rId16"/>
    <p:sldId id="267" r:id="rId17"/>
    <p:sldId id="268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16FF2C-90DC-4DE2-A2E7-6A7BD94B4C91}"/>
              </a:ext>
            </a:extLst>
          </p:cNvPr>
          <p:cNvSpPr/>
          <p:nvPr/>
        </p:nvSpPr>
        <p:spPr>
          <a:xfrm>
            <a:off x="8948255" y="1342260"/>
            <a:ext cx="366319" cy="297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7BD13BE-84C1-4AA4-A04D-83E904264214}"/>
              </a:ext>
            </a:extLst>
          </p:cNvPr>
          <p:cNvCxnSpPr>
            <a:cxnSpLocks/>
          </p:cNvCxnSpPr>
          <p:nvPr/>
        </p:nvCxnSpPr>
        <p:spPr>
          <a:xfrm flipV="1">
            <a:off x="9131414" y="919191"/>
            <a:ext cx="927685" cy="59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CFD80B-E47B-4CF5-BD3C-E1D865A0632F}"/>
              </a:ext>
            </a:extLst>
          </p:cNvPr>
          <p:cNvSpPr txBox="1"/>
          <p:nvPr/>
        </p:nvSpPr>
        <p:spPr>
          <a:xfrm>
            <a:off x="10072382" y="68757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B00707-BE47-42C6-9F73-15556AA1E371}"/>
              </a:ext>
            </a:extLst>
          </p:cNvPr>
          <p:cNvCxnSpPr>
            <a:cxnSpLocks/>
          </p:cNvCxnSpPr>
          <p:nvPr/>
        </p:nvCxnSpPr>
        <p:spPr>
          <a:xfrm flipH="1">
            <a:off x="1705833" y="1586642"/>
            <a:ext cx="761882" cy="56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E9A0470-C95B-49E7-AF83-35AD7616E17D}"/>
              </a:ext>
            </a:extLst>
          </p:cNvPr>
          <p:cNvSpPr/>
          <p:nvPr/>
        </p:nvSpPr>
        <p:spPr>
          <a:xfrm>
            <a:off x="2338176" y="1166069"/>
            <a:ext cx="1000641" cy="1753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42CF3F-6F17-4ED5-84D7-4EECD7AE05FF}"/>
              </a:ext>
            </a:extLst>
          </p:cNvPr>
          <p:cNvSpPr txBox="1"/>
          <p:nvPr/>
        </p:nvSpPr>
        <p:spPr>
          <a:xfrm>
            <a:off x="415185" y="3672002"/>
            <a:ext cx="211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카테고리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이동 하는 지역의 카테고리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버튼 형식으로 마우스 클릭 시 지도가 바뀐다</a:t>
            </a:r>
            <a:r>
              <a:rPr lang="en-US" altLang="ko-KR" sz="1100" dirty="0"/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F63F7-6429-4E8B-A831-D6C04DF74F84}"/>
              </a:ext>
            </a:extLst>
          </p:cNvPr>
          <p:cNvCxnSpPr>
            <a:cxnSpLocks/>
          </p:cNvCxnSpPr>
          <p:nvPr/>
        </p:nvCxnSpPr>
        <p:spPr>
          <a:xfrm flipH="1">
            <a:off x="1199484" y="2517604"/>
            <a:ext cx="1268231" cy="1147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80FE18-5BF4-4CF8-A276-E55D29920B5A}"/>
              </a:ext>
            </a:extLst>
          </p:cNvPr>
          <p:cNvSpPr txBox="1"/>
          <p:nvPr/>
        </p:nvSpPr>
        <p:spPr>
          <a:xfrm>
            <a:off x="124914" y="2063609"/>
            <a:ext cx="18898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선택하고 있는 지역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선택되어 있는 지역은 버튼 색을 다르게 한다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5E0395B-78FE-4D76-8D29-053221D3ACCE}"/>
              </a:ext>
            </a:extLst>
          </p:cNvPr>
          <p:cNvSpPr/>
          <p:nvPr/>
        </p:nvSpPr>
        <p:spPr>
          <a:xfrm>
            <a:off x="3300336" y="1166069"/>
            <a:ext cx="905813" cy="1113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FF1F4D0-71B5-483F-A06B-916E3108B638}"/>
              </a:ext>
            </a:extLst>
          </p:cNvPr>
          <p:cNvCxnSpPr>
            <a:cxnSpLocks/>
          </p:cNvCxnSpPr>
          <p:nvPr/>
        </p:nvCxnSpPr>
        <p:spPr>
          <a:xfrm flipV="1">
            <a:off x="3817649" y="943916"/>
            <a:ext cx="556945" cy="49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619F93-AB48-4E0A-B06F-55D2CF13BC0C}"/>
              </a:ext>
            </a:extLst>
          </p:cNvPr>
          <p:cNvSpPr txBox="1"/>
          <p:nvPr/>
        </p:nvSpPr>
        <p:spPr>
          <a:xfrm>
            <a:off x="4336555" y="88854"/>
            <a:ext cx="420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날씨와 시간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날씨와 시간을 표시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날씨에는</a:t>
            </a:r>
            <a:r>
              <a:rPr lang="en-US" altLang="ko-KR" sz="1100" dirty="0"/>
              <a:t>[</a:t>
            </a:r>
            <a:r>
              <a:rPr lang="ko-KR" altLang="en-US" sz="1100" dirty="0"/>
              <a:t>화창</a:t>
            </a:r>
            <a:r>
              <a:rPr lang="en-US" altLang="ko-KR" sz="1100" dirty="0"/>
              <a:t>],[</a:t>
            </a:r>
            <a:r>
              <a:rPr lang="ko-KR" altLang="en-US" sz="1100" dirty="0" err="1"/>
              <a:t>비옴</a:t>
            </a:r>
            <a:r>
              <a:rPr lang="en-US" altLang="ko-KR" sz="1100" dirty="0"/>
              <a:t>],[</a:t>
            </a:r>
            <a:r>
              <a:rPr lang="ko-KR" altLang="en-US" sz="1100" dirty="0"/>
              <a:t>흐림</a:t>
            </a:r>
            <a:r>
              <a:rPr lang="en-US" altLang="ko-KR" sz="1100" dirty="0"/>
              <a:t>] 3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시간에는</a:t>
            </a:r>
            <a:r>
              <a:rPr lang="en-US" altLang="ko-KR" sz="1100" dirty="0"/>
              <a:t>[</a:t>
            </a:r>
            <a:r>
              <a:rPr lang="ko-KR" altLang="en-US" sz="1100" dirty="0"/>
              <a:t>오전</a:t>
            </a:r>
            <a:r>
              <a:rPr lang="en-US" altLang="ko-KR" sz="1100" dirty="0"/>
              <a:t>],[</a:t>
            </a:r>
            <a:r>
              <a:rPr lang="ko-KR" altLang="en-US" sz="1100" dirty="0"/>
              <a:t>오후</a:t>
            </a:r>
            <a:r>
              <a:rPr lang="en-US" altLang="ko-KR" sz="1100" dirty="0"/>
              <a:t>],[</a:t>
            </a:r>
            <a:r>
              <a:rPr lang="ko-KR" altLang="en-US" sz="1100" dirty="0"/>
              <a:t>저녁</a:t>
            </a:r>
            <a:r>
              <a:rPr lang="en-US" altLang="ko-KR" sz="1100" dirty="0"/>
              <a:t>],[</a:t>
            </a:r>
            <a:r>
              <a:rPr lang="ko-KR" altLang="en-US" sz="1100" dirty="0"/>
              <a:t>밤</a:t>
            </a:r>
            <a:r>
              <a:rPr lang="en-US" altLang="ko-KR" sz="1100" dirty="0"/>
              <a:t>] 4</a:t>
            </a:r>
            <a:r>
              <a:rPr lang="ko-KR" altLang="en-US" sz="1100" dirty="0"/>
              <a:t>가지 상태가 있음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오전</a:t>
            </a:r>
            <a:r>
              <a:rPr lang="en-US" altLang="ko-KR" sz="1100" dirty="0"/>
              <a:t>~</a:t>
            </a:r>
            <a:r>
              <a:rPr lang="ko-KR" altLang="en-US" sz="1100" dirty="0"/>
              <a:t>저녁은 이벤트 시간</a:t>
            </a:r>
            <a:r>
              <a:rPr lang="en-US" altLang="ko-KR" sz="1100" dirty="0"/>
              <a:t>, </a:t>
            </a:r>
            <a:r>
              <a:rPr lang="ko-KR" altLang="en-US" sz="1100" dirty="0"/>
              <a:t>밤은 던전 시간으로 분류</a:t>
            </a:r>
            <a:endParaRPr lang="en-US" altLang="ko-KR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6475AD-948B-4FFE-B160-2BACCA46D6D6}"/>
              </a:ext>
            </a:extLst>
          </p:cNvPr>
          <p:cNvCxnSpPr>
            <a:cxnSpLocks/>
          </p:cNvCxnSpPr>
          <p:nvPr/>
        </p:nvCxnSpPr>
        <p:spPr>
          <a:xfrm>
            <a:off x="4136809" y="3429000"/>
            <a:ext cx="807101" cy="15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5B003-E530-4443-9CA7-2B96777D621B}"/>
              </a:ext>
            </a:extLst>
          </p:cNvPr>
          <p:cNvSpPr txBox="1"/>
          <p:nvPr/>
        </p:nvSpPr>
        <p:spPr>
          <a:xfrm>
            <a:off x="4891097" y="5084579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위치 이동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938D66-B605-4602-A90E-6CC3618718C3}"/>
              </a:ext>
            </a:extLst>
          </p:cNvPr>
          <p:cNvCxnSpPr>
            <a:cxnSpLocks/>
          </p:cNvCxnSpPr>
          <p:nvPr/>
        </p:nvCxnSpPr>
        <p:spPr>
          <a:xfrm>
            <a:off x="4318781" y="3053387"/>
            <a:ext cx="2636558" cy="193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0CD9CF-E1C8-430B-9EBC-6D17B64A5FBC}"/>
              </a:ext>
            </a:extLst>
          </p:cNvPr>
          <p:cNvSpPr txBox="1"/>
          <p:nvPr/>
        </p:nvSpPr>
        <p:spPr>
          <a:xfrm>
            <a:off x="7032773" y="4915301"/>
            <a:ext cx="3288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</a:t>
            </a:r>
            <a:r>
              <a:rPr lang="ko-KR" altLang="en-US" sz="1100" dirty="0" err="1"/>
              <a:t>맵에</a:t>
            </a:r>
            <a:r>
              <a:rPr lang="ko-KR" altLang="en-US" sz="1100" dirty="0"/>
              <a:t> 갔을 때 진행 가능한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이벤트가 있다면 해당 </a:t>
            </a:r>
            <a:r>
              <a:rPr lang="ko-KR" altLang="en-US" sz="1100" dirty="0" err="1"/>
              <a:t>히로인</a:t>
            </a:r>
            <a:r>
              <a:rPr lang="ko-KR" altLang="en-US" sz="1100" dirty="0"/>
              <a:t> 아이콘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다중 출력 가능</a:t>
            </a:r>
            <a:endParaRPr lang="en-US" altLang="ko-KR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CF12BB4-8E65-4673-B8D6-D35D0F8871F6}"/>
              </a:ext>
            </a:extLst>
          </p:cNvPr>
          <p:cNvCxnSpPr>
            <a:cxnSpLocks/>
          </p:cNvCxnSpPr>
          <p:nvPr/>
        </p:nvCxnSpPr>
        <p:spPr>
          <a:xfrm flipH="1">
            <a:off x="1952448" y="4428562"/>
            <a:ext cx="699130" cy="77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2EA1E9-1F2A-4A0D-A82A-66E46D25CB33}"/>
              </a:ext>
            </a:extLst>
          </p:cNvPr>
          <p:cNvSpPr txBox="1"/>
          <p:nvPr/>
        </p:nvSpPr>
        <p:spPr>
          <a:xfrm>
            <a:off x="776801" y="5304030"/>
            <a:ext cx="1548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81D9B5E-1980-428B-B8AF-F63E8F299210}"/>
              </a:ext>
            </a:extLst>
          </p:cNvPr>
          <p:cNvCxnSpPr>
            <a:cxnSpLocks/>
          </p:cNvCxnSpPr>
          <p:nvPr/>
        </p:nvCxnSpPr>
        <p:spPr>
          <a:xfrm flipV="1">
            <a:off x="8574704" y="2914578"/>
            <a:ext cx="1216842" cy="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B3DD9E-7FF1-45C5-89F2-4A58229E80B6}"/>
              </a:ext>
            </a:extLst>
          </p:cNvPr>
          <p:cNvSpPr txBox="1"/>
          <p:nvPr/>
        </p:nvSpPr>
        <p:spPr>
          <a:xfrm>
            <a:off x="9791546" y="2571625"/>
            <a:ext cx="2110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맵 이미지는 맵 카테고리 마다 다르게 존재</a:t>
            </a:r>
            <a:endParaRPr lang="en-US" altLang="ko-KR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651B01-FD0A-49C9-ABFF-EED656F445B7}"/>
              </a:ext>
            </a:extLst>
          </p:cNvPr>
          <p:cNvSpPr txBox="1"/>
          <p:nvPr/>
        </p:nvSpPr>
        <p:spPr>
          <a:xfrm>
            <a:off x="776801" y="6055995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캐릭터 정보 </a:t>
            </a:r>
            <a:r>
              <a:rPr lang="en-US" altLang="ko-KR" dirty="0"/>
              <a:t>UI</a:t>
            </a:r>
            <a:r>
              <a:rPr lang="ko-KR" altLang="en-US" dirty="0"/>
              <a:t>창으로 이동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71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월드 맵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맵 정보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05A30-DCB9-4096-BB1F-C35C7F3FC669}"/>
              </a:ext>
            </a:extLst>
          </p:cNvPr>
          <p:cNvSpPr/>
          <p:nvPr/>
        </p:nvSpPr>
        <p:spPr>
          <a:xfrm>
            <a:off x="5921571" y="1251685"/>
            <a:ext cx="3524433" cy="3538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A6BF3-BC5C-4BAC-9B08-299682EFD434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위치를 선택하면 선택한 위치로 줌인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CD7F-5080-4B99-A0F6-BA5405BEDE54}"/>
              </a:ext>
            </a:extLst>
          </p:cNvPr>
          <p:cNvSpPr txBox="1"/>
          <p:nvPr/>
        </p:nvSpPr>
        <p:spPr>
          <a:xfrm>
            <a:off x="7104391" y="1324230"/>
            <a:ext cx="124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 정문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E6CBEC-5962-4B8D-8AAD-AB511591C396}"/>
              </a:ext>
            </a:extLst>
          </p:cNvPr>
          <p:cNvCxnSpPr/>
          <p:nvPr/>
        </p:nvCxnSpPr>
        <p:spPr>
          <a:xfrm>
            <a:off x="6096000" y="1766107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E640DA-40A6-43E3-A395-FA67C2204541}"/>
              </a:ext>
            </a:extLst>
          </p:cNvPr>
          <p:cNvSpPr txBox="1"/>
          <p:nvPr/>
        </p:nvSpPr>
        <p:spPr>
          <a:xfrm>
            <a:off x="6096000" y="1854065"/>
            <a:ext cx="2902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하나밖에 없는 </a:t>
            </a:r>
            <a:r>
              <a:rPr lang="ko-KR" altLang="en-US" sz="1100" dirty="0" err="1"/>
              <a:t>가넷</a:t>
            </a:r>
            <a:r>
              <a:rPr lang="ko-KR" altLang="en-US" sz="1100" dirty="0"/>
              <a:t> 고등학교의 정문 이다 어쩌고 저쩌고 설명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8C955-7826-4E05-8932-369B85C05054}"/>
              </a:ext>
            </a:extLst>
          </p:cNvPr>
          <p:cNvCxnSpPr/>
          <p:nvPr/>
        </p:nvCxnSpPr>
        <p:spPr>
          <a:xfrm>
            <a:off x="6096000" y="2352943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9D9ED71-8EEB-40AE-9942-8820B3DD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79" y="2925605"/>
            <a:ext cx="552527" cy="5144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56905FC-68F3-4F88-8FD5-9820DCC6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9" y="2896074"/>
            <a:ext cx="552527" cy="5144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EA95925-3C71-4A3A-911B-555D4A2673AC}"/>
              </a:ext>
            </a:extLst>
          </p:cNvPr>
          <p:cNvSpPr txBox="1"/>
          <p:nvPr/>
        </p:nvSpPr>
        <p:spPr>
          <a:xfrm>
            <a:off x="6730094" y="2439843"/>
            <a:ext cx="19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가능 캐릭터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7C62-B1A7-40BC-9098-D5CB44BE5CC8}"/>
              </a:ext>
            </a:extLst>
          </p:cNvPr>
          <p:cNvSpPr txBox="1"/>
          <p:nvPr/>
        </p:nvSpPr>
        <p:spPr>
          <a:xfrm>
            <a:off x="6228141" y="3402646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채아람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C96AE-6BBF-4E6F-A750-D94955209407}"/>
              </a:ext>
            </a:extLst>
          </p:cNvPr>
          <p:cNvSpPr txBox="1"/>
          <p:nvPr/>
        </p:nvSpPr>
        <p:spPr>
          <a:xfrm>
            <a:off x="7371857" y="3419068"/>
            <a:ext cx="648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한소원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F1F832-ABFF-4624-82C5-FCF0CC3EFBEE}"/>
              </a:ext>
            </a:extLst>
          </p:cNvPr>
          <p:cNvSpPr/>
          <p:nvPr/>
        </p:nvSpPr>
        <p:spPr>
          <a:xfrm>
            <a:off x="6770605" y="4063580"/>
            <a:ext cx="1955719" cy="50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이동하기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ABE48EF-3CFE-4FBD-BFB1-A2F5DDD5C06C}"/>
              </a:ext>
            </a:extLst>
          </p:cNvPr>
          <p:cNvCxnSpPr>
            <a:cxnSpLocks/>
          </p:cNvCxnSpPr>
          <p:nvPr/>
        </p:nvCxnSpPr>
        <p:spPr>
          <a:xfrm flipV="1">
            <a:off x="9316742" y="2657367"/>
            <a:ext cx="906507" cy="39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40A369-E5D9-4016-A48B-6149B79BE833}"/>
              </a:ext>
            </a:extLst>
          </p:cNvPr>
          <p:cNvSpPr txBox="1"/>
          <p:nvPr/>
        </p:nvSpPr>
        <p:spPr>
          <a:xfrm>
            <a:off x="10305637" y="2239788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C72E33-8C35-4782-BE3D-29D93FA215FC}"/>
              </a:ext>
            </a:extLst>
          </p:cNvPr>
          <p:cNvCxnSpPr>
            <a:cxnSpLocks/>
          </p:cNvCxnSpPr>
          <p:nvPr/>
        </p:nvCxnSpPr>
        <p:spPr>
          <a:xfrm flipV="1">
            <a:off x="8144329" y="905095"/>
            <a:ext cx="999671" cy="53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35530-67C2-4DBD-B945-BF02420BBF5B}"/>
              </a:ext>
            </a:extLst>
          </p:cNvPr>
          <p:cNvSpPr txBox="1"/>
          <p:nvPr/>
        </p:nvSpPr>
        <p:spPr>
          <a:xfrm>
            <a:off x="9314517" y="258764"/>
            <a:ext cx="16367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맵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선택된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이름</a:t>
            </a:r>
            <a:endParaRPr lang="en-US" altLang="ko-KR" sz="11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7D0D71-E1AA-4939-A265-F81986EEB313}"/>
              </a:ext>
            </a:extLst>
          </p:cNvPr>
          <p:cNvSpPr/>
          <p:nvPr/>
        </p:nvSpPr>
        <p:spPr>
          <a:xfrm>
            <a:off x="6000396" y="2828832"/>
            <a:ext cx="2452072" cy="89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EE7818D-A679-4A5E-AE0E-7C6414F622F3}"/>
              </a:ext>
            </a:extLst>
          </p:cNvPr>
          <p:cNvCxnSpPr>
            <a:cxnSpLocks/>
          </p:cNvCxnSpPr>
          <p:nvPr/>
        </p:nvCxnSpPr>
        <p:spPr>
          <a:xfrm>
            <a:off x="8392881" y="4443803"/>
            <a:ext cx="1740027" cy="52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068741-D796-4766-B29D-94DB5DA9B5F6}"/>
              </a:ext>
            </a:extLst>
          </p:cNvPr>
          <p:cNvSpPr txBox="1"/>
          <p:nvPr/>
        </p:nvSpPr>
        <p:spPr>
          <a:xfrm>
            <a:off x="10320209" y="3402184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이벤트 가능 </a:t>
            </a:r>
            <a:r>
              <a:rPr lang="ko-KR" altLang="en-US" sz="1100" dirty="0" err="1"/>
              <a:t>히로인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클릭 시 맵 정보 </a:t>
            </a:r>
            <a:r>
              <a:rPr lang="en-US" altLang="ko-KR" sz="1100" dirty="0"/>
              <a:t>UI </a:t>
            </a:r>
            <a:r>
              <a:rPr lang="ko-KR" altLang="en-US" sz="1100" dirty="0"/>
              <a:t>창 출력</a:t>
            </a:r>
            <a:endParaRPr lang="en-US" altLang="ko-KR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7588A2-7EB8-4560-AE25-9BCE7830B9C4}"/>
              </a:ext>
            </a:extLst>
          </p:cNvPr>
          <p:cNvCxnSpPr>
            <a:cxnSpLocks/>
          </p:cNvCxnSpPr>
          <p:nvPr/>
        </p:nvCxnSpPr>
        <p:spPr>
          <a:xfrm>
            <a:off x="8269404" y="3554584"/>
            <a:ext cx="2106245" cy="3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62AB86-2E31-45C7-B7F1-3F02A803990A}"/>
              </a:ext>
            </a:extLst>
          </p:cNvPr>
          <p:cNvSpPr txBox="1"/>
          <p:nvPr/>
        </p:nvSpPr>
        <p:spPr>
          <a:xfrm>
            <a:off x="10221499" y="4745917"/>
            <a:ext cx="1636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이동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 중인 </a:t>
            </a:r>
            <a:r>
              <a:rPr lang="ko-KR" altLang="en-US" sz="1100" dirty="0" err="1"/>
              <a:t>맵으로</a:t>
            </a:r>
            <a:r>
              <a:rPr lang="ko-KR" altLang="en-US" sz="1100" dirty="0"/>
              <a:t> 이동</a:t>
            </a:r>
            <a:endParaRPr lang="en-US" altLang="ko-KR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BC2D58-35D6-40B3-A18B-B65A7442206D}"/>
              </a:ext>
            </a:extLst>
          </p:cNvPr>
          <p:cNvCxnSpPr>
            <a:cxnSpLocks/>
          </p:cNvCxnSpPr>
          <p:nvPr/>
        </p:nvCxnSpPr>
        <p:spPr>
          <a:xfrm flipV="1">
            <a:off x="8024812" y="1921110"/>
            <a:ext cx="1947940" cy="120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A5241-BB66-4B3D-A771-2BB9E1DD5B29}"/>
              </a:ext>
            </a:extLst>
          </p:cNvPr>
          <p:cNvSpPr txBox="1"/>
          <p:nvPr/>
        </p:nvSpPr>
        <p:spPr>
          <a:xfrm>
            <a:off x="9922329" y="1005070"/>
            <a:ext cx="24923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인터렉션이</a:t>
            </a:r>
            <a:r>
              <a:rPr lang="ko-KR" altLang="en-US" sz="1100" dirty="0"/>
              <a:t> 가능한 캐릭터의 아이콘 출력</a:t>
            </a:r>
            <a:endParaRPr lang="en-US" altLang="ko-KR" sz="1100" dirty="0"/>
          </a:p>
          <a:p>
            <a:r>
              <a:rPr lang="ko-KR" altLang="en-US" sz="1100" dirty="0"/>
              <a:t>출현 조건은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ko-KR" altLang="en-US" sz="1100" dirty="0">
                <a:solidFill>
                  <a:srgbClr val="FF0000"/>
                </a:solidFill>
              </a:rPr>
              <a:t>시나리오 테이블 참조</a:t>
            </a:r>
            <a:r>
              <a:rPr lang="en-US" altLang="ko-KR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F709E9-6F8F-4F66-B905-24C2A57C19C9}"/>
              </a:ext>
            </a:extLst>
          </p:cNvPr>
          <p:cNvSpPr/>
          <p:nvPr/>
        </p:nvSpPr>
        <p:spPr>
          <a:xfrm>
            <a:off x="6022211" y="1317382"/>
            <a:ext cx="57724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E07A2B6-009E-4BB2-B826-4282854CA61D}"/>
              </a:ext>
            </a:extLst>
          </p:cNvPr>
          <p:cNvSpPr/>
          <p:nvPr/>
        </p:nvSpPr>
        <p:spPr>
          <a:xfrm rot="5400000">
            <a:off x="6136058" y="1322280"/>
            <a:ext cx="308672" cy="35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78F50B9-8AC6-4317-A8FC-BDAF45046545}"/>
              </a:ext>
            </a:extLst>
          </p:cNvPr>
          <p:cNvCxnSpPr>
            <a:cxnSpLocks/>
          </p:cNvCxnSpPr>
          <p:nvPr/>
        </p:nvCxnSpPr>
        <p:spPr>
          <a:xfrm flipV="1">
            <a:off x="6307533" y="969883"/>
            <a:ext cx="291925" cy="52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0E8CBB-95E7-4341-8B14-65D59A0BB0EB}"/>
              </a:ext>
            </a:extLst>
          </p:cNvPr>
          <p:cNvSpPr txBox="1"/>
          <p:nvPr/>
        </p:nvSpPr>
        <p:spPr>
          <a:xfrm>
            <a:off x="6022211" y="175264"/>
            <a:ext cx="1820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단계로 돌아가기</a:t>
            </a:r>
            <a:r>
              <a:rPr lang="en-US" altLang="ko-KR" sz="1100" dirty="0"/>
              <a:t> (</a:t>
            </a:r>
            <a:r>
              <a:rPr lang="ko-KR" altLang="en-US" sz="1100" dirty="0"/>
              <a:t>줌 아웃 된다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34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21DD3E-00E7-4A33-AF14-B8312B36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41569"/>
            <a:ext cx="6107185" cy="35478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DA1C92-4E7B-4459-9B81-3B6C212E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00" y="2657367"/>
            <a:ext cx="552527" cy="514422"/>
          </a:xfrm>
          <a:prstGeom prst="rect">
            <a:avLst/>
          </a:prstGeom>
        </p:spPr>
      </p:pic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650D6B9-BD1B-4E89-9404-1D3617B8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52" y="3203839"/>
            <a:ext cx="304424" cy="304424"/>
          </a:xfrm>
          <a:prstGeom prst="ellipse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11596D2-5E91-405C-8FC8-3EFB9AFB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1" y="1806471"/>
            <a:ext cx="552527" cy="514422"/>
          </a:xfrm>
          <a:prstGeom prst="rect">
            <a:avLst/>
          </a:prstGeom>
        </p:spPr>
      </p:pic>
      <p:pic>
        <p:nvPicPr>
          <p:cNvPr id="39" name="그림 3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410F9F3-8DBC-4C82-9F68-341FC287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42" y="2352943"/>
            <a:ext cx="304424" cy="304424"/>
          </a:xfrm>
          <a:prstGeom prst="ellipse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9D74F67-57EB-4601-B7B7-95E02423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3" y="3529123"/>
            <a:ext cx="552527" cy="514422"/>
          </a:xfrm>
          <a:prstGeom prst="rect">
            <a:avLst/>
          </a:prstGeom>
        </p:spPr>
      </p:pic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5CE336-9EFA-45C5-9006-CA7F789DA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4" y="4075595"/>
            <a:ext cx="304424" cy="304424"/>
          </a:xfrm>
          <a:prstGeom prst="ellipse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8A1735B-C09E-4C7A-8E59-D1C80AE8E002}"/>
              </a:ext>
            </a:extLst>
          </p:cNvPr>
          <p:cNvSpPr/>
          <p:nvPr/>
        </p:nvSpPr>
        <p:spPr>
          <a:xfrm>
            <a:off x="2390863" y="1251685"/>
            <a:ext cx="947956" cy="51442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6949028-9A8E-4A79-ADFB-7EB71875E56F}"/>
              </a:ext>
            </a:extLst>
          </p:cNvPr>
          <p:cNvSpPr/>
          <p:nvPr/>
        </p:nvSpPr>
        <p:spPr>
          <a:xfrm>
            <a:off x="2390863" y="1776223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F972E91-20DA-4402-B28A-B6A13DDA7ECC}"/>
              </a:ext>
            </a:extLst>
          </p:cNvPr>
          <p:cNvSpPr/>
          <p:nvPr/>
        </p:nvSpPr>
        <p:spPr>
          <a:xfrm>
            <a:off x="2390863" y="2280318"/>
            <a:ext cx="947956" cy="514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교회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8EA2029-3E6A-43C9-83F2-29EA5E6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69" y="1321635"/>
            <a:ext cx="629137" cy="5144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F94F82-8F6D-4A11-9FA2-DA7E968E893C}"/>
              </a:ext>
            </a:extLst>
          </p:cNvPr>
          <p:cNvSpPr/>
          <p:nvPr/>
        </p:nvSpPr>
        <p:spPr>
          <a:xfrm>
            <a:off x="3441369" y="1877772"/>
            <a:ext cx="629136" cy="336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낮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BA8E6D-A401-4420-9035-EC665B487B6F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26202A-40BF-46CB-847C-58B084934BAA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20ADCAC-D7DB-4DA3-9586-79524FBDE2B2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854F30-1057-4F42-BEB0-E0C169E6A83F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49EF3A-C358-4364-AB8A-3039E321A0B6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D9DAC5-CB7A-4D66-ADB9-2AD37CE4319E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A520BF-10B4-412C-9E2A-CE7A3968A875}"/>
              </a:ext>
            </a:extLst>
          </p:cNvPr>
          <p:cNvCxnSpPr>
            <a:cxnSpLocks/>
          </p:cNvCxnSpPr>
          <p:nvPr/>
        </p:nvCxnSpPr>
        <p:spPr>
          <a:xfrm flipV="1">
            <a:off x="6509495" y="1512644"/>
            <a:ext cx="3125982" cy="48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2DF0DD-226B-4B82-B535-101D37254959}"/>
              </a:ext>
            </a:extLst>
          </p:cNvPr>
          <p:cNvSpPr txBox="1"/>
          <p:nvPr/>
        </p:nvSpPr>
        <p:spPr>
          <a:xfrm>
            <a:off x="9635478" y="1368153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DE25E1-C52C-4C74-A61A-C07022793019}"/>
              </a:ext>
            </a:extLst>
          </p:cNvPr>
          <p:cNvCxnSpPr>
            <a:cxnSpLocks/>
          </p:cNvCxnSpPr>
          <p:nvPr/>
        </p:nvCxnSpPr>
        <p:spPr>
          <a:xfrm flipV="1">
            <a:off x="6376647" y="2597736"/>
            <a:ext cx="3168530" cy="36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B71855-E7D4-4CF4-B385-38C20015C2AE}"/>
              </a:ext>
            </a:extLst>
          </p:cNvPr>
          <p:cNvSpPr txBox="1"/>
          <p:nvPr/>
        </p:nvSpPr>
        <p:spPr>
          <a:xfrm>
            <a:off x="9545178" y="2433071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695C5D5-E5C8-4467-A53E-BC285AEC27C4}"/>
              </a:ext>
            </a:extLst>
          </p:cNvPr>
          <p:cNvCxnSpPr>
            <a:cxnSpLocks/>
          </p:cNvCxnSpPr>
          <p:nvPr/>
        </p:nvCxnSpPr>
        <p:spPr>
          <a:xfrm flipV="1">
            <a:off x="6458859" y="3666172"/>
            <a:ext cx="3002389" cy="14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E9854A-12CE-452F-9D8B-658CC17D204B}"/>
              </a:ext>
            </a:extLst>
          </p:cNvPr>
          <p:cNvSpPr txBox="1"/>
          <p:nvPr/>
        </p:nvSpPr>
        <p:spPr>
          <a:xfrm>
            <a:off x="9461249" y="3481826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394AF-AF08-422C-86AD-31D78686A5E7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791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캐릭터 정보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2C839-66D0-4674-AA45-5B2699E4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EC80C76-3472-4563-A52E-EC02C27B61CD}"/>
              </a:ext>
            </a:extLst>
          </p:cNvPr>
          <p:cNvGrpSpPr/>
          <p:nvPr/>
        </p:nvGrpSpPr>
        <p:grpSpPr>
          <a:xfrm>
            <a:off x="2807785" y="1561608"/>
            <a:ext cx="1253767" cy="1399869"/>
            <a:chOff x="2745996" y="1420023"/>
            <a:chExt cx="1315556" cy="17022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AC4E737-7093-4903-ABD1-638C93B79C4D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FBE6BF-19C9-4C49-8543-D2DABDE6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21D64D-11D8-4DB1-A400-8183F42AE4CF}"/>
                </a:ext>
              </a:extLst>
            </p:cNvPr>
            <p:cNvSpPr txBox="1"/>
            <p:nvPr/>
          </p:nvSpPr>
          <p:spPr>
            <a:xfrm>
              <a:off x="2903229" y="2539627"/>
              <a:ext cx="105288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스테이터스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73583F-7AFF-4D5C-9303-68C4F1F7A4F9}"/>
              </a:ext>
            </a:extLst>
          </p:cNvPr>
          <p:cNvGrpSpPr/>
          <p:nvPr/>
        </p:nvGrpSpPr>
        <p:grpSpPr>
          <a:xfrm>
            <a:off x="2813684" y="3178031"/>
            <a:ext cx="1253767" cy="1399869"/>
            <a:chOff x="2745996" y="1420023"/>
            <a:chExt cx="1315556" cy="170220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CA61BA6-6F30-4312-AD24-9AEF2EC33B32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B45F587-1FC5-4D4D-8F66-7DA03AAF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027B38-24B1-4504-934F-5A2B7322E78C}"/>
                </a:ext>
              </a:extLst>
            </p:cNvPr>
            <p:cNvSpPr txBox="1"/>
            <p:nvPr/>
          </p:nvSpPr>
          <p:spPr>
            <a:xfrm>
              <a:off x="2970343" y="2564714"/>
              <a:ext cx="906272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조합법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18D0A31-C16E-4069-BEBF-584B60F57215}"/>
              </a:ext>
            </a:extLst>
          </p:cNvPr>
          <p:cNvGrpSpPr/>
          <p:nvPr/>
        </p:nvGrpSpPr>
        <p:grpSpPr>
          <a:xfrm>
            <a:off x="5144701" y="1561608"/>
            <a:ext cx="1253767" cy="1399869"/>
            <a:chOff x="2745996" y="1420023"/>
            <a:chExt cx="1315556" cy="170220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95D4B76-7448-4575-9CF2-914999F8402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9667669-E4B8-4AEE-A084-553D93A8E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FB6B3F-DF26-43F0-A4BE-8F0240C65A03}"/>
              </a:ext>
            </a:extLst>
          </p:cNvPr>
          <p:cNvGrpSpPr/>
          <p:nvPr/>
        </p:nvGrpSpPr>
        <p:grpSpPr>
          <a:xfrm>
            <a:off x="7389789" y="1561608"/>
            <a:ext cx="1253767" cy="1399869"/>
            <a:chOff x="2745996" y="1420023"/>
            <a:chExt cx="1315556" cy="170220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45D1D81-D07A-40C7-B015-13272CCD6206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A4E745C-A546-4CDE-B2E0-FA0724B1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8FD254-B801-4EF2-8D95-2F8D3598FB00}"/>
              </a:ext>
            </a:extLst>
          </p:cNvPr>
          <p:cNvSpPr txBox="1"/>
          <p:nvPr/>
        </p:nvSpPr>
        <p:spPr>
          <a:xfrm>
            <a:off x="5513455" y="2502911"/>
            <a:ext cx="5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가방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89C4D-7CF4-4B97-8AB3-6CB15854B242}"/>
              </a:ext>
            </a:extLst>
          </p:cNvPr>
          <p:cNvSpPr txBox="1"/>
          <p:nvPr/>
        </p:nvSpPr>
        <p:spPr>
          <a:xfrm>
            <a:off x="7816910" y="2478238"/>
            <a:ext cx="49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rPr>
              <a:t>스킬</a:t>
            </a:r>
            <a:endParaRPr lang="ko-KR" altLang="en-US" sz="1600" b="1" dirty="0">
              <a:solidFill>
                <a:srgbClr val="C00000"/>
              </a:solidFill>
              <a:latin typeface="MD솔체" panose="02020603020101020101" pitchFamily="18" charset="-127"/>
              <a:ea typeface="MD솔체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7F76EC-8628-4CC7-A72E-ACD729714CD9}"/>
              </a:ext>
            </a:extLst>
          </p:cNvPr>
          <p:cNvGrpSpPr/>
          <p:nvPr/>
        </p:nvGrpSpPr>
        <p:grpSpPr>
          <a:xfrm>
            <a:off x="5144701" y="3175860"/>
            <a:ext cx="1253767" cy="1399869"/>
            <a:chOff x="2745996" y="1420023"/>
            <a:chExt cx="1315556" cy="17022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70EAAB-5F15-4E0F-88D2-56695ECC5B8E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D94291F-12EB-464B-A5BD-5C5EAC7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3B85-2D1A-41E2-B2C9-9206AA176BAD}"/>
                </a:ext>
              </a:extLst>
            </p:cNvPr>
            <p:cNvSpPr txBox="1"/>
            <p:nvPr/>
          </p:nvSpPr>
          <p:spPr>
            <a:xfrm>
              <a:off x="3051633" y="2567354"/>
              <a:ext cx="704246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목표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94DA558-D170-4F49-A614-8CCC71E8ADC6}"/>
              </a:ext>
            </a:extLst>
          </p:cNvPr>
          <p:cNvGrpSpPr/>
          <p:nvPr/>
        </p:nvGrpSpPr>
        <p:grpSpPr>
          <a:xfrm>
            <a:off x="7389772" y="3196589"/>
            <a:ext cx="1253767" cy="1399869"/>
            <a:chOff x="2745996" y="1420023"/>
            <a:chExt cx="1315556" cy="1702209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8F6020-4ADE-4E93-82E8-55F08DF4B21C}"/>
                </a:ext>
              </a:extLst>
            </p:cNvPr>
            <p:cNvSpPr/>
            <p:nvPr/>
          </p:nvSpPr>
          <p:spPr>
            <a:xfrm>
              <a:off x="2745996" y="1420023"/>
              <a:ext cx="1315556" cy="17022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2FAE27-90E5-4981-A7DC-67C0B48E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527" y="1519176"/>
              <a:ext cx="912461" cy="9880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545271-FF9E-479D-B3C0-7A5BFD6D5346}"/>
                </a:ext>
              </a:extLst>
            </p:cNvPr>
            <p:cNvSpPr txBox="1"/>
            <p:nvPr/>
          </p:nvSpPr>
          <p:spPr>
            <a:xfrm>
              <a:off x="3100019" y="2542148"/>
              <a:ext cx="711780" cy="41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C00000"/>
                  </a:solidFill>
                  <a:latin typeface="MD솔체" panose="02020603020101020101" pitchFamily="18" charset="-127"/>
                  <a:ea typeface="MD솔체" panose="02020603020101020101" pitchFamily="18" charset="-127"/>
                </a:rPr>
                <a:t>저장</a:t>
              </a:r>
              <a:endParaRPr lang="ko-KR" altLang="en-US" sz="1600" b="1" dirty="0">
                <a:solidFill>
                  <a:srgbClr val="C00000"/>
                </a:solidFill>
                <a:latin typeface="MD솔체" panose="02020603020101020101" pitchFamily="18" charset="-127"/>
                <a:ea typeface="MD솔체" panose="02020603020101020101" pitchFamily="18" charset="-127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CD64F60-5E7B-47AB-848E-E082C429CA53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Tab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가 완전히 바뀌기 때문에 진입 연출 필요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D2675F-6D9F-47E9-A6A2-CE57D42B1E6F}"/>
              </a:ext>
            </a:extLst>
          </p:cNvPr>
          <p:cNvCxnSpPr>
            <a:cxnSpLocks/>
          </p:cNvCxnSpPr>
          <p:nvPr/>
        </p:nvCxnSpPr>
        <p:spPr>
          <a:xfrm flipH="1" flipV="1">
            <a:off x="1792178" y="1400727"/>
            <a:ext cx="783954" cy="315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223287-252D-4B1E-9BCF-C6DFFACB05CA}"/>
              </a:ext>
            </a:extLst>
          </p:cNvPr>
          <p:cNvSpPr txBox="1"/>
          <p:nvPr/>
        </p:nvSpPr>
        <p:spPr>
          <a:xfrm>
            <a:off x="390264" y="1167949"/>
            <a:ext cx="1626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배경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백그라운드 이미지</a:t>
            </a:r>
            <a:endParaRPr lang="en-US" altLang="ko-KR" sz="11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26D0014-3A15-406E-9B82-9BAF2BA0744A}"/>
              </a:ext>
            </a:extLst>
          </p:cNvPr>
          <p:cNvCxnSpPr>
            <a:cxnSpLocks/>
          </p:cNvCxnSpPr>
          <p:nvPr/>
        </p:nvCxnSpPr>
        <p:spPr>
          <a:xfrm flipV="1">
            <a:off x="3519765" y="962608"/>
            <a:ext cx="400195" cy="91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55C9EDD-9B1C-47D8-9685-92B6B15BDA96}"/>
              </a:ext>
            </a:extLst>
          </p:cNvPr>
          <p:cNvSpPr txBox="1"/>
          <p:nvPr/>
        </p:nvSpPr>
        <p:spPr>
          <a:xfrm>
            <a:off x="3680572" y="193167"/>
            <a:ext cx="351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창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에서 장비 장착 시스템까지 가능</a:t>
            </a:r>
            <a:endParaRPr lang="en-US" altLang="ko-KR" sz="11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DA90CFB-F5A6-44BB-AD2B-B51513C755ED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901706" y="493250"/>
            <a:ext cx="1872797" cy="138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1D809C-F860-4518-B0F4-558DCA82B56A}"/>
              </a:ext>
            </a:extLst>
          </p:cNvPr>
          <p:cNvSpPr txBox="1"/>
          <p:nvPr/>
        </p:nvSpPr>
        <p:spPr>
          <a:xfrm>
            <a:off x="7774503" y="1931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가방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이벤토리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674118-D7F7-4DF3-B0AD-781B1021DDA1}"/>
              </a:ext>
            </a:extLst>
          </p:cNvPr>
          <p:cNvCxnSpPr>
            <a:cxnSpLocks/>
          </p:cNvCxnSpPr>
          <p:nvPr/>
        </p:nvCxnSpPr>
        <p:spPr>
          <a:xfrm flipV="1">
            <a:off x="8380214" y="1532889"/>
            <a:ext cx="1297443" cy="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A56BBB3-2225-401D-AEF1-BF56DDED8D6E}"/>
              </a:ext>
            </a:extLst>
          </p:cNvPr>
          <p:cNvSpPr txBox="1"/>
          <p:nvPr/>
        </p:nvSpPr>
        <p:spPr>
          <a:xfrm>
            <a:off x="9677657" y="1343068"/>
            <a:ext cx="18414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F80B1C3-FE23-4872-B58E-CD91B7BEADD0}"/>
              </a:ext>
            </a:extLst>
          </p:cNvPr>
          <p:cNvCxnSpPr>
            <a:cxnSpLocks/>
          </p:cNvCxnSpPr>
          <p:nvPr/>
        </p:nvCxnSpPr>
        <p:spPr>
          <a:xfrm flipV="1">
            <a:off x="8368830" y="3614484"/>
            <a:ext cx="1432308" cy="48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8005DB-9A2B-4669-8F52-893D3553A42B}"/>
              </a:ext>
            </a:extLst>
          </p:cNvPr>
          <p:cNvSpPr txBox="1"/>
          <p:nvPr/>
        </p:nvSpPr>
        <p:spPr>
          <a:xfrm>
            <a:off x="9818050" y="3446820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창으로 이동</a:t>
            </a:r>
            <a:endParaRPr lang="en-US" altLang="ko-KR" sz="11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00F1A5C-BAC7-44F7-A559-C1C394DCE55E}"/>
              </a:ext>
            </a:extLst>
          </p:cNvPr>
          <p:cNvCxnSpPr>
            <a:cxnSpLocks/>
          </p:cNvCxnSpPr>
          <p:nvPr/>
        </p:nvCxnSpPr>
        <p:spPr>
          <a:xfrm>
            <a:off x="5984784" y="4376242"/>
            <a:ext cx="1172240" cy="75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D46FE3-887C-4B88-9A2F-A5A3EF949B60}"/>
              </a:ext>
            </a:extLst>
          </p:cNvPr>
          <p:cNvSpPr txBox="1"/>
          <p:nvPr/>
        </p:nvSpPr>
        <p:spPr>
          <a:xfrm>
            <a:off x="7157024" y="4967429"/>
            <a:ext cx="2234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퀘스트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퀘스트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EFE3FC-1482-42F6-B222-0F734465E4A5}"/>
              </a:ext>
            </a:extLst>
          </p:cNvPr>
          <p:cNvCxnSpPr>
            <a:cxnSpLocks/>
          </p:cNvCxnSpPr>
          <p:nvPr/>
        </p:nvCxnSpPr>
        <p:spPr>
          <a:xfrm flipH="1">
            <a:off x="1822380" y="4067724"/>
            <a:ext cx="1176925" cy="25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4C3CD14-62DF-4692-B8DC-8B15D909FEB2}"/>
              </a:ext>
            </a:extLst>
          </p:cNvPr>
          <p:cNvSpPr txBox="1"/>
          <p:nvPr/>
        </p:nvSpPr>
        <p:spPr>
          <a:xfrm>
            <a:off x="1006703" y="4226367"/>
            <a:ext cx="134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도감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도감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EFCCF-DBB9-4856-A1CD-4A76C24D3092}"/>
              </a:ext>
            </a:extLst>
          </p:cNvPr>
          <p:cNvSpPr/>
          <p:nvPr/>
        </p:nvSpPr>
        <p:spPr>
          <a:xfrm>
            <a:off x="3020294" y="1661397"/>
            <a:ext cx="841961" cy="821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923C70C-9EEA-47B9-A2AE-75A7F775AE37}"/>
              </a:ext>
            </a:extLst>
          </p:cNvPr>
          <p:cNvCxnSpPr>
            <a:cxnSpLocks/>
          </p:cNvCxnSpPr>
          <p:nvPr/>
        </p:nvCxnSpPr>
        <p:spPr>
          <a:xfrm flipH="1">
            <a:off x="1617000" y="2169225"/>
            <a:ext cx="1547631" cy="16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18EA05-6041-4903-8CD8-43D44EAFD0C8}"/>
              </a:ext>
            </a:extLst>
          </p:cNvPr>
          <p:cNvSpPr txBox="1"/>
          <p:nvPr/>
        </p:nvSpPr>
        <p:spPr>
          <a:xfrm>
            <a:off x="472146" y="2076654"/>
            <a:ext cx="18182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버튼 이미지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버튼에 맞도록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6</a:t>
            </a:r>
            <a:r>
              <a:rPr lang="ko-KR" altLang="en-US" sz="1100" dirty="0"/>
              <a:t>종의 아이콘 디자인을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다르게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5565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9232-480A-4369-AE84-15C6CA5DE6B9}"/>
              </a:ext>
            </a:extLst>
          </p:cNvPr>
          <p:cNvSpPr txBox="1"/>
          <p:nvPr/>
        </p:nvSpPr>
        <p:spPr>
          <a:xfrm>
            <a:off x="666925" y="2474753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V.1.0.1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월드 맵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2021.05.30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0F7AD-C14F-4CC6-867F-B98E0BC60D46}"/>
              </a:ext>
            </a:extLst>
          </p:cNvPr>
          <p:cNvSpPr txBox="1"/>
          <p:nvPr/>
        </p:nvSpPr>
        <p:spPr>
          <a:xfrm>
            <a:off x="666925" y="3825380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V.1.0.3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플로우 차트</a:t>
            </a:r>
            <a:r>
              <a:rPr lang="en-US" altLang="ko-KR" dirty="0"/>
              <a:t>, </a:t>
            </a:r>
            <a:r>
              <a:rPr lang="ko-KR" altLang="en-US" dirty="0"/>
              <a:t>대화 진행 </a:t>
            </a:r>
            <a:r>
              <a:rPr lang="en-US" altLang="ko-KR" dirty="0"/>
              <a:t>UI</a:t>
            </a:r>
            <a:r>
              <a:rPr lang="ko-KR" altLang="en-US" dirty="0"/>
              <a:t>에서 설정 버튼 추가</a:t>
            </a:r>
            <a:r>
              <a:rPr lang="en-US" altLang="ko-KR" dirty="0"/>
              <a:t>, </a:t>
            </a:r>
            <a:r>
              <a:rPr lang="ko-KR" altLang="en-US" dirty="0"/>
              <a:t>캐릭터 정보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B059C-8C59-41A7-9A9D-FA21AFC1CF4B}"/>
              </a:ext>
            </a:extLst>
          </p:cNvPr>
          <p:cNvSpPr txBox="1"/>
          <p:nvPr/>
        </p:nvSpPr>
        <p:spPr>
          <a:xfrm>
            <a:off x="666925" y="5133709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V.1.0.4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장비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2021.06.08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A0ED2-140F-4F2D-8DA8-01857CB8CBBD}"/>
              </a:ext>
            </a:extLst>
          </p:cNvPr>
          <p:cNvSpPr/>
          <p:nvPr/>
        </p:nvSpPr>
        <p:spPr>
          <a:xfrm>
            <a:off x="3080437" y="1610147"/>
            <a:ext cx="2181137" cy="1688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D3A7B1-31DF-4C2B-8645-6794670C2778}"/>
              </a:ext>
            </a:extLst>
          </p:cNvPr>
          <p:cNvCxnSpPr>
            <a:cxnSpLocks/>
          </p:cNvCxnSpPr>
          <p:nvPr/>
        </p:nvCxnSpPr>
        <p:spPr>
          <a:xfrm flipH="1" flipV="1">
            <a:off x="2154851" y="2222972"/>
            <a:ext cx="1146499" cy="47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297B3A-74CC-4DC2-8EF7-1B6A661D6A8C}"/>
              </a:ext>
            </a:extLst>
          </p:cNvPr>
          <p:cNvSpPr txBox="1"/>
          <p:nvPr/>
        </p:nvSpPr>
        <p:spPr>
          <a:xfrm>
            <a:off x="222298" y="2061733"/>
            <a:ext cx="2116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주인공의 일러스트 및 이름</a:t>
            </a:r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1FA5ED-184A-44EE-8F60-8FA726C523FB}"/>
              </a:ext>
            </a:extLst>
          </p:cNvPr>
          <p:cNvSpPr/>
          <p:nvPr/>
        </p:nvSpPr>
        <p:spPr>
          <a:xfrm>
            <a:off x="2728100" y="3714381"/>
            <a:ext cx="2959636" cy="43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105D44F-6DCE-4164-A403-697A2EA58207}"/>
              </a:ext>
            </a:extLst>
          </p:cNvPr>
          <p:cNvCxnSpPr>
            <a:cxnSpLocks/>
          </p:cNvCxnSpPr>
          <p:nvPr/>
        </p:nvCxnSpPr>
        <p:spPr>
          <a:xfrm flipH="1">
            <a:off x="1696672" y="4097434"/>
            <a:ext cx="1597968" cy="1078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854F98-B69F-438C-B0E7-1EC5C20DBF43}"/>
              </a:ext>
            </a:extLst>
          </p:cNvPr>
          <p:cNvSpPr txBox="1"/>
          <p:nvPr/>
        </p:nvSpPr>
        <p:spPr>
          <a:xfrm>
            <a:off x="507815" y="5280422"/>
            <a:ext cx="467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주인공 상태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간단한 주인공 상태에 대한 텍스트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조건에 따라 텍스트가 바뀜</a:t>
            </a:r>
            <a:endParaRPr lang="en-US" altLang="ko-KR" sz="1100" dirty="0"/>
          </a:p>
          <a:p>
            <a:r>
              <a:rPr lang="en-US" altLang="ko-KR" sz="1100" dirty="0"/>
              <a:t>(ex. </a:t>
            </a:r>
            <a:r>
              <a:rPr lang="ko-KR" altLang="en-US" sz="1100" dirty="0" err="1"/>
              <a:t>히로인과</a:t>
            </a:r>
            <a:r>
              <a:rPr lang="ko-KR" altLang="en-US" sz="1100" dirty="0"/>
              <a:t> 호감도 </a:t>
            </a:r>
            <a:r>
              <a:rPr lang="en-US" altLang="ko-KR" sz="1100" dirty="0"/>
              <a:t>20</a:t>
            </a:r>
            <a:r>
              <a:rPr lang="ko-KR" altLang="en-US" sz="1100" dirty="0"/>
              <a:t>상 </a:t>
            </a:r>
            <a:r>
              <a:rPr lang="en-US" altLang="ko-KR" sz="1100" dirty="0"/>
              <a:t>40</a:t>
            </a:r>
            <a:r>
              <a:rPr lang="ko-KR" altLang="en-US" sz="1100" dirty="0"/>
              <a:t>미만일때와 </a:t>
            </a:r>
            <a:r>
              <a:rPr lang="en-US" altLang="ko-KR" sz="1100" dirty="0"/>
              <a:t>40</a:t>
            </a:r>
            <a:r>
              <a:rPr lang="ko-KR" altLang="en-US" sz="1100" dirty="0"/>
              <a:t>이상일때의 텍스트가 다름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시나리오 테이블 참조</a:t>
            </a:r>
            <a:r>
              <a:rPr lang="en-US" altLang="ko-KR" sz="110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9BFD5D-45D7-42D6-881F-C2264C24D710}"/>
              </a:ext>
            </a:extLst>
          </p:cNvPr>
          <p:cNvSpPr/>
          <p:nvPr/>
        </p:nvSpPr>
        <p:spPr>
          <a:xfrm>
            <a:off x="6509854" y="1927407"/>
            <a:ext cx="2625756" cy="64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B73BC24-ED52-4D2A-8F7F-93B1157ACB4A}"/>
              </a:ext>
            </a:extLst>
          </p:cNvPr>
          <p:cNvCxnSpPr>
            <a:cxnSpLocks/>
          </p:cNvCxnSpPr>
          <p:nvPr/>
        </p:nvCxnSpPr>
        <p:spPr>
          <a:xfrm flipV="1">
            <a:off x="9000266" y="2249327"/>
            <a:ext cx="689018" cy="5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1E31E6-8AFC-4B31-96F0-12DB1DDA9ED4}"/>
              </a:ext>
            </a:extLst>
          </p:cNvPr>
          <p:cNvSpPr txBox="1"/>
          <p:nvPr/>
        </p:nvSpPr>
        <p:spPr>
          <a:xfrm>
            <a:off x="9737941" y="2023043"/>
            <a:ext cx="27459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주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기본 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+</a:t>
            </a:r>
            <a:r>
              <a:rPr lang="ko-KR" altLang="en-US" sz="1100" dirty="0"/>
              <a:t>장비 아이템</a:t>
            </a:r>
            <a:r>
              <a:rPr lang="en-US" altLang="ko-KR" sz="1100" dirty="0"/>
              <a:t>+</a:t>
            </a:r>
            <a:r>
              <a:rPr lang="ko-KR" altLang="en-US" sz="1100" dirty="0"/>
              <a:t>스킬 </a:t>
            </a:r>
            <a:r>
              <a:rPr lang="ko-KR" altLang="en-US" sz="1100" dirty="0" err="1"/>
              <a:t>스탯이</a:t>
            </a:r>
            <a:r>
              <a:rPr lang="ko-KR" altLang="en-US" sz="1100" dirty="0"/>
              <a:t> 모두 포함된 총 합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총 </a:t>
            </a:r>
            <a:r>
              <a:rPr lang="en-US" altLang="ko-KR" sz="1100" dirty="0"/>
              <a:t>4</a:t>
            </a:r>
            <a:r>
              <a:rPr lang="ko-KR" altLang="en-US" sz="1100" dirty="0"/>
              <a:t>종류</a:t>
            </a:r>
            <a:endParaRPr lang="en-US" altLang="ko-KR" sz="1100" dirty="0"/>
          </a:p>
          <a:p>
            <a:r>
              <a:rPr lang="en-US" altLang="ko-KR" sz="1100" dirty="0"/>
              <a:t>=========================</a:t>
            </a:r>
          </a:p>
          <a:p>
            <a:r>
              <a:rPr lang="ko-KR" altLang="en-US" sz="1100" dirty="0"/>
              <a:t>힘 </a:t>
            </a:r>
            <a:r>
              <a:rPr lang="en-US" altLang="ko-KR" sz="1100" dirty="0"/>
              <a:t>– </a:t>
            </a:r>
            <a:r>
              <a:rPr lang="ko-KR" altLang="en-US" sz="1100" dirty="0"/>
              <a:t>공격력 및 데미지에 관여</a:t>
            </a:r>
            <a:endParaRPr lang="en-US" altLang="ko-KR" sz="1100" dirty="0"/>
          </a:p>
          <a:p>
            <a:r>
              <a:rPr lang="ko-KR" altLang="en-US" sz="1100" dirty="0"/>
              <a:t>민첩</a:t>
            </a:r>
            <a:r>
              <a:rPr lang="en-US" altLang="ko-KR" sz="1100" dirty="0"/>
              <a:t> – </a:t>
            </a:r>
            <a:r>
              <a:rPr lang="ko-KR" altLang="en-US" sz="1100" dirty="0"/>
              <a:t>공격속도 및 회피에 관여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체력 </a:t>
            </a:r>
            <a:r>
              <a:rPr lang="en-US" altLang="ko-KR" sz="1100" dirty="0"/>
              <a:t>– </a:t>
            </a:r>
            <a:r>
              <a:rPr lang="ko-KR" altLang="en-US" sz="1100" dirty="0"/>
              <a:t>생명력에 관여</a:t>
            </a:r>
            <a:endParaRPr lang="en-US" altLang="ko-KR" sz="1100" dirty="0"/>
          </a:p>
          <a:p>
            <a:r>
              <a:rPr lang="ko-KR" altLang="en-US" sz="1100" dirty="0"/>
              <a:t>인내 </a:t>
            </a:r>
            <a:r>
              <a:rPr lang="en-US" altLang="ko-KR" sz="1100" dirty="0"/>
              <a:t>– </a:t>
            </a:r>
            <a:r>
              <a:rPr lang="ko-KR" altLang="en-US" sz="1100" dirty="0"/>
              <a:t>방어력에 관여</a:t>
            </a:r>
            <a:endParaRPr lang="en-US" altLang="ko-KR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D013044-A4C3-4D5C-8543-5EEB3F044698}"/>
              </a:ext>
            </a:extLst>
          </p:cNvPr>
          <p:cNvSpPr/>
          <p:nvPr/>
        </p:nvSpPr>
        <p:spPr>
          <a:xfrm>
            <a:off x="7417282" y="1575070"/>
            <a:ext cx="585816" cy="277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BC0CBD0-D108-473F-A568-0BB4A7DB5D64}"/>
              </a:ext>
            </a:extLst>
          </p:cNvPr>
          <p:cNvCxnSpPr>
            <a:cxnSpLocks/>
          </p:cNvCxnSpPr>
          <p:nvPr/>
        </p:nvCxnSpPr>
        <p:spPr>
          <a:xfrm flipH="1" flipV="1">
            <a:off x="7417281" y="938469"/>
            <a:ext cx="503745" cy="69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77EC9-A37C-41EC-9940-87692EB963A8}"/>
              </a:ext>
            </a:extLst>
          </p:cNvPr>
          <p:cNvSpPr txBox="1"/>
          <p:nvPr/>
        </p:nvSpPr>
        <p:spPr>
          <a:xfrm>
            <a:off x="6791723" y="324576"/>
            <a:ext cx="2062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레벨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주인공 캐릭터의 현재 레벨</a:t>
            </a:r>
            <a:endParaRPr lang="en-US" altLang="ko-KR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9B2BD73-8CAD-4E61-9612-F89FBAE1D6C4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18DDC13-836D-4A07-959A-C31145FC569E}"/>
              </a:ext>
            </a:extLst>
          </p:cNvPr>
          <p:cNvCxnSpPr>
            <a:cxnSpLocks/>
          </p:cNvCxnSpPr>
          <p:nvPr/>
        </p:nvCxnSpPr>
        <p:spPr>
          <a:xfrm>
            <a:off x="9000266" y="3586571"/>
            <a:ext cx="800872" cy="12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FF3C29-0ACD-4057-A79F-F795BE513A8F}"/>
              </a:ext>
            </a:extLst>
          </p:cNvPr>
          <p:cNvSpPr txBox="1"/>
          <p:nvPr/>
        </p:nvSpPr>
        <p:spPr>
          <a:xfrm>
            <a:off x="9801138" y="4822988"/>
            <a:ext cx="2745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세부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캐릭터의 </a:t>
            </a:r>
            <a:r>
              <a:rPr lang="ko-KR" altLang="en-US" sz="1100" dirty="0" err="1"/>
              <a:t>스탯</a:t>
            </a:r>
            <a:r>
              <a:rPr lang="ko-KR" altLang="en-US" sz="1100" dirty="0"/>
              <a:t> 및 장비 능력치를 합친 종합적인 능력치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총 </a:t>
            </a:r>
            <a:r>
              <a:rPr lang="en-US" altLang="ko-KR" sz="1100" dirty="0"/>
              <a:t>4</a:t>
            </a:r>
            <a:r>
              <a:rPr lang="ko-KR" altLang="en-US" sz="1100" dirty="0"/>
              <a:t>종 표기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공격력</a:t>
            </a:r>
            <a:r>
              <a:rPr lang="en-US" altLang="ko-KR" sz="1100" dirty="0"/>
              <a:t>,HP,</a:t>
            </a:r>
            <a:r>
              <a:rPr lang="ko-KR" altLang="en-US" sz="1100" dirty="0" err="1"/>
              <a:t>공속</a:t>
            </a:r>
            <a:r>
              <a:rPr lang="en-US" altLang="ko-KR" sz="1100" dirty="0"/>
              <a:t>,</a:t>
            </a:r>
            <a:r>
              <a:rPr lang="ko-KR" altLang="en-US" sz="1100" dirty="0"/>
              <a:t>방어력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크리율</a:t>
            </a:r>
            <a:r>
              <a:rPr lang="ko-KR" altLang="en-US" sz="1100" dirty="0">
                <a:solidFill>
                  <a:srgbClr val="FF0000"/>
                </a:solidFill>
              </a:rPr>
              <a:t> 및 </a:t>
            </a:r>
            <a:r>
              <a:rPr lang="ko-KR" altLang="en-US" sz="1100" dirty="0" err="1">
                <a:solidFill>
                  <a:srgbClr val="FF0000"/>
                </a:solidFill>
              </a:rPr>
              <a:t>크리데미지는</a:t>
            </a:r>
            <a:r>
              <a:rPr lang="ko-KR" altLang="en-US" sz="1100" dirty="0">
                <a:solidFill>
                  <a:srgbClr val="FF0000"/>
                </a:solidFill>
              </a:rPr>
              <a:t> 아직 고민중</a:t>
            </a:r>
            <a:r>
              <a:rPr lang="en-US" altLang="ko-KR" sz="1100" dirty="0">
                <a:solidFill>
                  <a:srgbClr val="FF0000"/>
                </a:solidFill>
              </a:rPr>
              <a:t>..</a:t>
            </a:r>
            <a:r>
              <a:rPr lang="ko-KR" altLang="en-US" sz="1100" dirty="0">
                <a:solidFill>
                  <a:srgbClr val="FF0000"/>
                </a:solidFill>
              </a:rPr>
              <a:t> 의견 바람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543C41C-DBE4-46F9-A9FC-3FBC133908B0}"/>
              </a:ext>
            </a:extLst>
          </p:cNvPr>
          <p:cNvSpPr/>
          <p:nvPr/>
        </p:nvSpPr>
        <p:spPr>
          <a:xfrm>
            <a:off x="6431837" y="3734531"/>
            <a:ext cx="2728099" cy="703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029DE96-8CAC-47D8-B3BC-7BF97B5D674D}"/>
              </a:ext>
            </a:extLst>
          </p:cNvPr>
          <p:cNvCxnSpPr>
            <a:cxnSpLocks/>
          </p:cNvCxnSpPr>
          <p:nvPr/>
        </p:nvCxnSpPr>
        <p:spPr>
          <a:xfrm flipH="1">
            <a:off x="7178454" y="4346027"/>
            <a:ext cx="200641" cy="93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A8FBFA-99F5-4D34-8E81-B7C2DA965D59}"/>
              </a:ext>
            </a:extLst>
          </p:cNvPr>
          <p:cNvSpPr txBox="1"/>
          <p:nvPr/>
        </p:nvSpPr>
        <p:spPr>
          <a:xfrm>
            <a:off x="6654705" y="5317044"/>
            <a:ext cx="274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현재 장착중인 패시브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</a:t>
            </a:r>
            <a:r>
              <a:rPr lang="ko-KR" altLang="en-US" sz="1100"/>
              <a:t>장착중인 부적의 패시브 스킬의 이름을 출력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E071FB-6ED0-4B08-B955-FB6F797FF6BE}"/>
              </a:ext>
            </a:extLst>
          </p:cNvPr>
          <p:cNvSpPr txBox="1"/>
          <p:nvPr/>
        </p:nvSpPr>
        <p:spPr>
          <a:xfrm>
            <a:off x="8064753" y="1691441"/>
            <a:ext cx="442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EXE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DA9EDB-A11D-48F3-8823-58DFFBECECF4}"/>
              </a:ext>
            </a:extLst>
          </p:cNvPr>
          <p:cNvSpPr/>
          <p:nvPr/>
        </p:nvSpPr>
        <p:spPr>
          <a:xfrm>
            <a:off x="8391923" y="1768010"/>
            <a:ext cx="781017" cy="80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0FFD845-74D3-4A13-832F-6D09091A475A}"/>
              </a:ext>
            </a:extLst>
          </p:cNvPr>
          <p:cNvSpPr/>
          <p:nvPr/>
        </p:nvSpPr>
        <p:spPr>
          <a:xfrm>
            <a:off x="8379060" y="1768010"/>
            <a:ext cx="442242" cy="806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33EF97-3BCA-45A4-8E9F-303174B37FB2}"/>
              </a:ext>
            </a:extLst>
          </p:cNvPr>
          <p:cNvSpPr/>
          <p:nvPr/>
        </p:nvSpPr>
        <p:spPr>
          <a:xfrm>
            <a:off x="8149764" y="1722395"/>
            <a:ext cx="1051419" cy="1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3803AA-6D07-4FBE-9964-5CFE66BD98D4}"/>
              </a:ext>
            </a:extLst>
          </p:cNvPr>
          <p:cNvCxnSpPr>
            <a:cxnSpLocks/>
          </p:cNvCxnSpPr>
          <p:nvPr/>
        </p:nvCxnSpPr>
        <p:spPr>
          <a:xfrm flipV="1">
            <a:off x="9061784" y="938469"/>
            <a:ext cx="662596" cy="79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4530CC-1C6E-42B9-AD72-F401A3865361}"/>
              </a:ext>
            </a:extLst>
          </p:cNvPr>
          <p:cNvSpPr txBox="1"/>
          <p:nvPr/>
        </p:nvSpPr>
        <p:spPr>
          <a:xfrm>
            <a:off x="9705917" y="704374"/>
            <a:ext cx="2653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경험치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레벨까지 남은 경험치의 양을 게이지 형식으로 표현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ko-KR" altLang="en-US" sz="1100" dirty="0"/>
              <a:t>숫자는 표시하지 않음</a:t>
            </a:r>
            <a:r>
              <a:rPr lang="en-US" altLang="ko-KR" sz="1100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2B0DFF-DD60-4606-96D7-E251717E84C7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02D389-3F38-4B8A-B7E2-51A98BC46377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A23EDE-8CAD-45C3-BB8F-3C83EB037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A85180B-B361-4D0B-B81A-711E63D4391E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A1B7DA2-938E-4C0A-ADEB-E0224CF10C3F}"/>
              </a:ext>
            </a:extLst>
          </p:cNvPr>
          <p:cNvSpPr txBox="1"/>
          <p:nvPr/>
        </p:nvSpPr>
        <p:spPr>
          <a:xfrm>
            <a:off x="3576241" y="351132"/>
            <a:ext cx="2461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한 장 넘어가는 연출 이후 장비 창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1899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스테이터스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자세히 보기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5FB20C-0962-43FB-A3D3-50805FDB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81" y="1614770"/>
            <a:ext cx="1297214" cy="1216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99FE8-F3A0-43AE-A0F2-1E43B65AA97B}"/>
              </a:ext>
            </a:extLst>
          </p:cNvPr>
          <p:cNvSpPr txBox="1"/>
          <p:nvPr/>
        </p:nvSpPr>
        <p:spPr>
          <a:xfrm>
            <a:off x="3650609" y="2929371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성지훈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29DDC-6DCF-4D11-9F34-FAE6D79CD170}"/>
              </a:ext>
            </a:extLst>
          </p:cNvPr>
          <p:cNvSpPr txBox="1"/>
          <p:nvPr/>
        </p:nvSpPr>
        <p:spPr>
          <a:xfrm>
            <a:off x="7387347" y="1523948"/>
            <a:ext cx="94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 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8A6C1-926C-46D5-B2D2-35483C31E990}"/>
              </a:ext>
            </a:extLst>
          </p:cNvPr>
          <p:cNvSpPr txBox="1"/>
          <p:nvPr/>
        </p:nvSpPr>
        <p:spPr>
          <a:xfrm>
            <a:off x="6509855" y="1927407"/>
            <a:ext cx="262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힘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7                        </a:t>
            </a:r>
            <a:r>
              <a:rPr lang="ko-KR" altLang="en-US" sz="1200" dirty="0"/>
              <a:t>민첩 </a:t>
            </a:r>
            <a:r>
              <a:rPr lang="en-US" altLang="ko-KR" sz="1200" dirty="0"/>
              <a:t>: 10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체력 </a:t>
            </a:r>
            <a:r>
              <a:rPr lang="en-US" altLang="ko-KR" sz="1200" dirty="0"/>
              <a:t>: 3                     </a:t>
            </a:r>
            <a:r>
              <a:rPr lang="ko-KR" altLang="en-US" sz="1200" dirty="0"/>
              <a:t>인내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5821B-3008-4F0D-A154-3BE858522FE5}"/>
              </a:ext>
            </a:extLst>
          </p:cNvPr>
          <p:cNvSpPr txBox="1"/>
          <p:nvPr/>
        </p:nvSpPr>
        <p:spPr>
          <a:xfrm>
            <a:off x="2650362" y="3767408"/>
            <a:ext cx="344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이번주부터 신학기다 반 분위기는 어떨까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753AA9-2DF6-4F68-9890-FA55A25B4E1B}"/>
              </a:ext>
            </a:extLst>
          </p:cNvPr>
          <p:cNvSpPr/>
          <p:nvPr/>
        </p:nvSpPr>
        <p:spPr>
          <a:xfrm>
            <a:off x="6442745" y="3905907"/>
            <a:ext cx="2692866" cy="531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악물기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91D08D0-FAA1-46D2-813D-B79ADF91ACFF}"/>
              </a:ext>
            </a:extLst>
          </p:cNvPr>
          <p:cNvSpPr/>
          <p:nvPr/>
        </p:nvSpPr>
        <p:spPr>
          <a:xfrm>
            <a:off x="7247246" y="3734531"/>
            <a:ext cx="1199627" cy="27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패시브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603EEC-CEFB-4235-9810-2AD958C864E1}"/>
              </a:ext>
            </a:extLst>
          </p:cNvPr>
          <p:cNvCxnSpPr>
            <a:cxnSpLocks/>
          </p:cNvCxnSpPr>
          <p:nvPr/>
        </p:nvCxnSpPr>
        <p:spPr>
          <a:xfrm>
            <a:off x="6384022" y="2642532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62E8E2-0FC9-4FE2-A4F5-71228AF81B40}"/>
              </a:ext>
            </a:extLst>
          </p:cNvPr>
          <p:cNvSpPr txBox="1"/>
          <p:nvPr/>
        </p:nvSpPr>
        <p:spPr>
          <a:xfrm>
            <a:off x="6476300" y="2790871"/>
            <a:ext cx="2625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공격력 </a:t>
            </a:r>
            <a:r>
              <a:rPr lang="en-US" altLang="ko-KR" sz="1200" dirty="0"/>
              <a:t>                           13700</a:t>
            </a:r>
          </a:p>
          <a:p>
            <a:r>
              <a:rPr lang="ko-KR" altLang="en-US" sz="1200" dirty="0"/>
              <a:t>최대 생명력 </a:t>
            </a:r>
            <a:r>
              <a:rPr lang="en-US" altLang="ko-KR" sz="1200" dirty="0"/>
              <a:t>                   100000</a:t>
            </a:r>
          </a:p>
          <a:p>
            <a:r>
              <a:rPr lang="ko-KR" altLang="en-US" sz="1200" dirty="0"/>
              <a:t>공격속도                              </a:t>
            </a:r>
            <a:r>
              <a:rPr lang="en-US" altLang="ko-KR" sz="1200" dirty="0"/>
              <a:t>1.0</a:t>
            </a:r>
          </a:p>
          <a:p>
            <a:r>
              <a:rPr lang="ko-KR" altLang="en-US" sz="1200" dirty="0"/>
              <a:t>방어력                                </a:t>
            </a:r>
            <a:r>
              <a:rPr lang="en-US" altLang="ko-KR" sz="1200" dirty="0"/>
              <a:t>200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E4E28-2023-4EA8-B1A2-957C0AF56B71}"/>
              </a:ext>
            </a:extLst>
          </p:cNvPr>
          <p:cNvSpPr/>
          <p:nvPr/>
        </p:nvSpPr>
        <p:spPr>
          <a:xfrm>
            <a:off x="7000612" y="2111699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캐릭터의 공격력에 영향을 미칩니다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45B48-5DDC-4536-80BD-84C5FCD2411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112154" y="973211"/>
            <a:ext cx="1300434" cy="12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682D04-CE0F-4B88-AF08-F0D9EE0C4D71}"/>
              </a:ext>
            </a:extLst>
          </p:cNvPr>
          <p:cNvSpPr txBox="1"/>
          <p:nvPr/>
        </p:nvSpPr>
        <p:spPr>
          <a:xfrm>
            <a:off x="9412588" y="165297"/>
            <a:ext cx="27794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스탯에</a:t>
            </a:r>
            <a:r>
              <a:rPr lang="ko-KR" altLang="en-US" sz="1100" dirty="0"/>
              <a:t> 마우스 좌클릭을 하면 나오는 텍스트 창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한번에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개의 텍스트 창만 출력 가능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다른 </a:t>
            </a:r>
            <a:r>
              <a:rPr lang="ko-KR" altLang="en-US" sz="1100" dirty="0" err="1"/>
              <a:t>스탯을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좌클릭하면</a:t>
            </a:r>
            <a:r>
              <a:rPr lang="ko-KR" altLang="en-US" sz="1100" dirty="0"/>
              <a:t> 현재 보고 있는 텍스트 창이 닫히고 클릭한 곳의 텍스트가 열린다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 err="1"/>
              <a:t>스탯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C1E5181-316B-4508-8F99-4AB852AAEAE1}"/>
              </a:ext>
            </a:extLst>
          </p:cNvPr>
          <p:cNvCxnSpPr>
            <a:cxnSpLocks/>
          </p:cNvCxnSpPr>
          <p:nvPr/>
        </p:nvCxnSpPr>
        <p:spPr>
          <a:xfrm flipV="1">
            <a:off x="8721192" y="4001491"/>
            <a:ext cx="1079946" cy="10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9FE725-FE2B-4DE8-8690-E48811C74600}"/>
              </a:ext>
            </a:extLst>
          </p:cNvPr>
          <p:cNvSpPr/>
          <p:nvPr/>
        </p:nvSpPr>
        <p:spPr>
          <a:xfrm>
            <a:off x="8347045" y="4276364"/>
            <a:ext cx="1577131" cy="67516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한번의 죽음을 극복한다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BBA6CF-CFED-45B4-8C1C-C80CB72BD369}"/>
              </a:ext>
            </a:extLst>
          </p:cNvPr>
          <p:cNvSpPr txBox="1"/>
          <p:nvPr/>
        </p:nvSpPr>
        <p:spPr>
          <a:xfrm>
            <a:off x="9878177" y="3854409"/>
            <a:ext cx="277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상세 설명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문구는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]</a:t>
            </a:r>
            <a:r>
              <a:rPr lang="ko-KR" altLang="en-US" sz="1100" dirty="0"/>
              <a:t>테이블의 </a:t>
            </a:r>
            <a:r>
              <a:rPr lang="en-US" altLang="ko-KR" sz="1100" dirty="0"/>
              <a:t>[</a:t>
            </a:r>
            <a:r>
              <a:rPr lang="ko-KR" altLang="en-US" sz="1100" dirty="0"/>
              <a:t>설정</a:t>
            </a:r>
            <a:r>
              <a:rPr lang="en-US" altLang="ko-KR" sz="1100" dirty="0"/>
              <a:t> </a:t>
            </a:r>
            <a:r>
              <a:rPr lang="ko-KR" altLang="en-US" sz="1100" dirty="0"/>
              <a:t>창 참조</a:t>
            </a:r>
            <a:r>
              <a:rPr lang="en-US" altLang="ko-KR" sz="1100" dirty="0"/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30758C-E186-4F92-B0DD-24D4C87CEF3E}"/>
              </a:ext>
            </a:extLst>
          </p:cNvPr>
          <p:cNvSpPr/>
          <p:nvPr/>
        </p:nvSpPr>
        <p:spPr>
          <a:xfrm>
            <a:off x="6534181" y="2826672"/>
            <a:ext cx="2625756" cy="830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A63003-F8B1-4FF8-9BEE-586DAB23D2AE}"/>
              </a:ext>
            </a:extLst>
          </p:cNvPr>
          <p:cNvCxnSpPr>
            <a:cxnSpLocks/>
          </p:cNvCxnSpPr>
          <p:nvPr/>
        </p:nvCxnSpPr>
        <p:spPr>
          <a:xfrm flipV="1">
            <a:off x="9049063" y="3012990"/>
            <a:ext cx="875113" cy="36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080B48-81B9-4F22-875A-0D01CDD1420A}"/>
              </a:ext>
            </a:extLst>
          </p:cNvPr>
          <p:cNvSpPr txBox="1"/>
          <p:nvPr/>
        </p:nvSpPr>
        <p:spPr>
          <a:xfrm>
            <a:off x="9924176" y="2879038"/>
            <a:ext cx="277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● </a:t>
            </a:r>
            <a:r>
              <a:rPr lang="ko-KR" altLang="en-US" sz="1100" dirty="0">
                <a:solidFill>
                  <a:srgbClr val="FF0000"/>
                </a:solidFill>
              </a:rPr>
              <a:t>세부 </a:t>
            </a:r>
            <a:r>
              <a:rPr lang="ko-KR" altLang="en-US" sz="1100" dirty="0" err="1">
                <a:solidFill>
                  <a:srgbClr val="FF0000"/>
                </a:solidFill>
              </a:rPr>
              <a:t>스탯에는</a:t>
            </a:r>
            <a:r>
              <a:rPr lang="ko-KR" altLang="en-US" sz="1100" dirty="0">
                <a:solidFill>
                  <a:srgbClr val="FF0000"/>
                </a:solidFill>
              </a:rPr>
              <a:t> 텍스트가 나오지 않음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D3F5D88-17C7-44C2-B3FE-50D42A580B3A}"/>
              </a:ext>
            </a:extLst>
          </p:cNvPr>
          <p:cNvGrpSpPr/>
          <p:nvPr/>
        </p:nvGrpSpPr>
        <p:grpSpPr>
          <a:xfrm>
            <a:off x="2650362" y="1490257"/>
            <a:ext cx="348419" cy="326915"/>
            <a:chOff x="2650362" y="1490257"/>
            <a:chExt cx="348419" cy="32691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F8CC369-C438-4151-8D2F-7B9CE1225135}"/>
                </a:ext>
              </a:extLst>
            </p:cNvPr>
            <p:cNvSpPr/>
            <p:nvPr/>
          </p:nvSpPr>
          <p:spPr>
            <a:xfrm>
              <a:off x="2650362" y="1490257"/>
              <a:ext cx="348419" cy="326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D64D8ED-B766-4FB8-B878-5D656339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364" y="1564963"/>
              <a:ext cx="190427" cy="190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89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180EFD-632E-442B-B0F9-FDE90141B544}"/>
              </a:ext>
            </a:extLst>
          </p:cNvPr>
          <p:cNvCxnSpPr>
            <a:cxnSpLocks/>
          </p:cNvCxnSpPr>
          <p:nvPr/>
        </p:nvCxnSpPr>
        <p:spPr>
          <a:xfrm flipV="1">
            <a:off x="2908756" y="560374"/>
            <a:ext cx="667485" cy="110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13D6B6-240C-48F7-8B4F-B2E00C16AD2E}"/>
              </a:ext>
            </a:extLst>
          </p:cNvPr>
          <p:cNvSpPr txBox="1"/>
          <p:nvPr/>
        </p:nvSpPr>
        <p:spPr>
          <a:xfrm>
            <a:off x="3576240" y="351132"/>
            <a:ext cx="2723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스테이터스창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책이 이전페이지로 돌아가는 연출 후 캐릭터 </a:t>
            </a:r>
            <a:r>
              <a:rPr lang="ko-KR" altLang="en-US" sz="1100" dirty="0" err="1"/>
              <a:t>스테이터스</a:t>
            </a:r>
            <a:r>
              <a:rPr lang="ko-KR" altLang="en-US" sz="1100" dirty="0"/>
              <a:t>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 flipV="1">
            <a:off x="1275897" y="3015840"/>
            <a:ext cx="1583938" cy="9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4" y="2876825"/>
            <a:ext cx="27238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장착중인 장비를 보여준다</a:t>
            </a:r>
            <a:r>
              <a:rPr lang="en-US" altLang="ko-KR" sz="11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DCBD5B1-0B48-407A-A080-50E5BF0EC84C}"/>
              </a:ext>
            </a:extLst>
          </p:cNvPr>
          <p:cNvCxnSpPr>
            <a:cxnSpLocks/>
          </p:cNvCxnSpPr>
          <p:nvPr/>
        </p:nvCxnSpPr>
        <p:spPr>
          <a:xfrm flipV="1">
            <a:off x="8495094" y="1979986"/>
            <a:ext cx="1429082" cy="95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9F916B-59F7-499B-8C63-C9B31CC8B035}"/>
              </a:ext>
            </a:extLst>
          </p:cNvPr>
          <p:cNvSpPr txBox="1"/>
          <p:nvPr/>
        </p:nvSpPr>
        <p:spPr>
          <a:xfrm>
            <a:off x="9924176" y="1817172"/>
            <a:ext cx="73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DC0DB8-7610-4A71-A5DD-61875BD77F70}"/>
              </a:ext>
            </a:extLst>
          </p:cNvPr>
          <p:cNvCxnSpPr>
            <a:cxnSpLocks/>
          </p:cNvCxnSpPr>
          <p:nvPr/>
        </p:nvCxnSpPr>
        <p:spPr>
          <a:xfrm>
            <a:off x="5169069" y="3463280"/>
            <a:ext cx="1055562" cy="148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88357C-BCDD-4A96-97A3-A97C6A704F62}"/>
              </a:ext>
            </a:extLst>
          </p:cNvPr>
          <p:cNvSpPr txBox="1"/>
          <p:nvPr/>
        </p:nvSpPr>
        <p:spPr>
          <a:xfrm>
            <a:off x="6300131" y="4952926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38FE6-5B21-4524-BAD0-6A50EDBF7252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장착중인 장비를 선택하면 장비 변경 </a:t>
            </a:r>
            <a:r>
              <a:rPr lang="en-US" altLang="ko-KR" dirty="0"/>
              <a:t>UI</a:t>
            </a:r>
            <a:r>
              <a:rPr lang="ko-KR" altLang="en-US" dirty="0"/>
              <a:t>가 우측에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31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702330-A4C2-471B-8C0E-FC0856C8076F}"/>
              </a:ext>
            </a:extLst>
          </p:cNvPr>
          <p:cNvSpPr/>
          <p:nvPr/>
        </p:nvSpPr>
        <p:spPr>
          <a:xfrm>
            <a:off x="7897436" y="2897170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1B43025-1B07-4FA6-9236-9E946CB9D4C3}"/>
              </a:ext>
            </a:extLst>
          </p:cNvPr>
          <p:cNvSpPr/>
          <p:nvPr/>
        </p:nvSpPr>
        <p:spPr>
          <a:xfrm>
            <a:off x="2757048" y="1979986"/>
            <a:ext cx="2888710" cy="248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7D8F00B-8A30-4D2F-A267-D5BD6B5956A5}"/>
              </a:ext>
            </a:extLst>
          </p:cNvPr>
          <p:cNvCxnSpPr>
            <a:cxnSpLocks/>
          </p:cNvCxnSpPr>
          <p:nvPr/>
        </p:nvCxnSpPr>
        <p:spPr>
          <a:xfrm flipH="1">
            <a:off x="1627260" y="2473734"/>
            <a:ext cx="1350599" cy="616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1EEE62-C87D-47EB-8116-974B16C89C5A}"/>
              </a:ext>
            </a:extLst>
          </p:cNvPr>
          <p:cNvSpPr txBox="1"/>
          <p:nvPr/>
        </p:nvSpPr>
        <p:spPr>
          <a:xfrm>
            <a:off x="-18983" y="2876825"/>
            <a:ext cx="23733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선택 중인 부분 표시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장비 부분을 선택한다면 밑줄이 그어지며 현재 선택중인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카테고리를 표시한다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867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DCD9D8-5A77-4954-A2A6-36E70091EC7C}"/>
              </a:ext>
            </a:extLst>
          </p:cNvPr>
          <p:cNvSpPr/>
          <p:nvPr/>
        </p:nvSpPr>
        <p:spPr>
          <a:xfrm>
            <a:off x="7897436" y="245181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EAB811C-090E-4E18-8452-A03A38F33D92}"/>
              </a:ext>
            </a:extLst>
          </p:cNvPr>
          <p:cNvSpPr/>
          <p:nvPr/>
        </p:nvSpPr>
        <p:spPr>
          <a:xfrm>
            <a:off x="7874662" y="1978304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EE2325-3A0C-4B0C-A1D8-D6D6A68002A0}"/>
              </a:ext>
            </a:extLst>
          </p:cNvPr>
          <p:cNvSpPr/>
          <p:nvPr/>
        </p:nvSpPr>
        <p:spPr>
          <a:xfrm>
            <a:off x="7897436" y="3390945"/>
            <a:ext cx="1269956" cy="33040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AE1FF8-DBA9-449A-B804-63ECC6D04DE3}"/>
              </a:ext>
            </a:extLst>
          </p:cNvPr>
          <p:cNvSpPr/>
          <p:nvPr/>
        </p:nvSpPr>
        <p:spPr>
          <a:xfrm>
            <a:off x="7874662" y="3844198"/>
            <a:ext cx="1269956" cy="330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등급 반지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EF3626-D27F-4D1E-9C2B-3D79AEA8D0B0}"/>
              </a:ext>
            </a:extLst>
          </p:cNvPr>
          <p:cNvCxnSpPr>
            <a:cxnSpLocks/>
          </p:cNvCxnSpPr>
          <p:nvPr/>
        </p:nvCxnSpPr>
        <p:spPr>
          <a:xfrm flipV="1">
            <a:off x="7390112" y="870732"/>
            <a:ext cx="852069" cy="127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AF6EB5-7F7C-417D-983B-A174C13AA1B3}"/>
              </a:ext>
            </a:extLst>
          </p:cNvPr>
          <p:cNvSpPr txBox="1"/>
          <p:nvPr/>
        </p:nvSpPr>
        <p:spPr>
          <a:xfrm>
            <a:off x="8275736" y="680917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이름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0EA2D89-BFC0-4FE8-9854-C86D6A0F5F38}"/>
              </a:ext>
            </a:extLst>
          </p:cNvPr>
          <p:cNvCxnSpPr>
            <a:cxnSpLocks/>
          </p:cNvCxnSpPr>
          <p:nvPr/>
        </p:nvCxnSpPr>
        <p:spPr>
          <a:xfrm>
            <a:off x="6979640" y="3815544"/>
            <a:ext cx="960690" cy="123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07CD84-4E0A-494A-80B1-15721BFC9B6D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AA1932-1C3E-40D4-B150-4562400BCC26}"/>
              </a:ext>
            </a:extLst>
          </p:cNvPr>
          <p:cNvSpPr txBox="1"/>
          <p:nvPr/>
        </p:nvSpPr>
        <p:spPr>
          <a:xfrm>
            <a:off x="7940330" y="4930182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장비의 옵션</a:t>
            </a:r>
            <a:endParaRPr lang="en-US" altLang="ko-KR" sz="11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4519CC-79BB-4BD2-91F8-3185AC8959CD}"/>
              </a:ext>
            </a:extLst>
          </p:cNvPr>
          <p:cNvSpPr/>
          <p:nvPr/>
        </p:nvSpPr>
        <p:spPr>
          <a:xfrm>
            <a:off x="7940330" y="1817171"/>
            <a:ext cx="1204178" cy="264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4053B67-CD35-49D9-9563-014B7C99B8E1}"/>
              </a:ext>
            </a:extLst>
          </p:cNvPr>
          <p:cNvCxnSpPr>
            <a:cxnSpLocks/>
          </p:cNvCxnSpPr>
          <p:nvPr/>
        </p:nvCxnSpPr>
        <p:spPr>
          <a:xfrm flipV="1">
            <a:off x="9009775" y="1970585"/>
            <a:ext cx="976728" cy="52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151C7F-5394-4DF3-A34A-34413A401BD8}"/>
              </a:ext>
            </a:extLst>
          </p:cNvPr>
          <p:cNvSpPr txBox="1"/>
          <p:nvPr/>
        </p:nvSpPr>
        <p:spPr>
          <a:xfrm>
            <a:off x="9978455" y="1817171"/>
            <a:ext cx="2319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장비 리스트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인벤토리에 있는 해당 카테고리의 장비들</a:t>
            </a:r>
            <a:endParaRPr lang="en-US" altLang="ko-KR" sz="800" dirty="0"/>
          </a:p>
          <a:p>
            <a:r>
              <a:rPr lang="ko-KR" altLang="en-US" sz="800" dirty="0"/>
              <a:t>  을 나열 시킨다</a:t>
            </a:r>
            <a:r>
              <a:rPr lang="en-US" altLang="ko-KR" sz="800" dirty="0"/>
              <a:t>.(EX.</a:t>
            </a:r>
            <a:r>
              <a:rPr lang="ko-KR" altLang="en-US" sz="800" dirty="0"/>
              <a:t> 반지는 반지만 나열됨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장비의 등급에 따라 글씨 색을 다르게 표현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마우스 </a:t>
            </a:r>
            <a:r>
              <a:rPr lang="ko-KR" altLang="en-US" sz="800" dirty="0" err="1"/>
              <a:t>휠로</a:t>
            </a:r>
            <a:r>
              <a:rPr lang="ko-KR" altLang="en-US" sz="800" dirty="0"/>
              <a:t> 리스트 내리기 가능</a:t>
            </a:r>
            <a:endParaRPr lang="en-US" altLang="ko-KR" sz="800" dirty="0"/>
          </a:p>
          <a:p>
            <a:endParaRPr lang="en-US" altLang="ko-KR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7CDAFD7-830F-430C-899C-60368E0F50F1}"/>
              </a:ext>
            </a:extLst>
          </p:cNvPr>
          <p:cNvCxnSpPr>
            <a:cxnSpLocks/>
          </p:cNvCxnSpPr>
          <p:nvPr/>
        </p:nvCxnSpPr>
        <p:spPr>
          <a:xfrm flipV="1">
            <a:off x="9001727" y="3390944"/>
            <a:ext cx="976728" cy="205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1A2492-2550-4FB3-95F9-D964A7FDAF97}"/>
              </a:ext>
            </a:extLst>
          </p:cNvPr>
          <p:cNvSpPr txBox="1"/>
          <p:nvPr/>
        </p:nvSpPr>
        <p:spPr>
          <a:xfrm>
            <a:off x="9994551" y="3213521"/>
            <a:ext cx="221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착용중인 반지</a:t>
            </a:r>
            <a:endParaRPr lang="en-US" altLang="ko-KR" sz="1100" dirty="0"/>
          </a:p>
          <a:p>
            <a:endParaRPr lang="en-US" altLang="ko-KR" sz="800" dirty="0"/>
          </a:p>
          <a:p>
            <a:r>
              <a:rPr lang="ko-KR" altLang="en-US" sz="800" dirty="0"/>
              <a:t>착용 중인 장비는 색을 달리 표현한다</a:t>
            </a:r>
            <a:r>
              <a:rPr lang="en-US" altLang="ko-KR" sz="800" dirty="0"/>
              <a:t>.</a:t>
            </a:r>
            <a:endParaRPr lang="en-US" altLang="ko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743435-E28B-4C6D-B769-3C9D14F83B58}"/>
              </a:ext>
            </a:extLst>
          </p:cNvPr>
          <p:cNvSpPr txBox="1"/>
          <p:nvPr/>
        </p:nvSpPr>
        <p:spPr>
          <a:xfrm>
            <a:off x="1152108" y="5463061"/>
            <a:ext cx="92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가방에 있는 아이템을 선택하면 장비 비교 </a:t>
            </a:r>
            <a:r>
              <a:rPr lang="en-US" altLang="ko-KR" dirty="0"/>
              <a:t>UI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888F97-45EC-431A-9FAA-A00A04B74805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2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비교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6" y="1241567"/>
            <a:ext cx="7067767" cy="3548543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2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E616E3-DBAB-4668-B122-AFB398D514F6}"/>
              </a:ext>
            </a:extLst>
          </p:cNvPr>
          <p:cNvCxnSpPr>
            <a:cxnSpLocks/>
          </p:cNvCxnSpPr>
          <p:nvPr/>
        </p:nvCxnSpPr>
        <p:spPr>
          <a:xfrm>
            <a:off x="2793533" y="2461354"/>
            <a:ext cx="2751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75778F-9E0D-4B03-A0C0-B723C5147E3D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A9A982-664D-4208-8494-424B40BA77EB}"/>
              </a:ext>
            </a:extLst>
          </p:cNvPr>
          <p:cNvSpPr/>
          <p:nvPr/>
        </p:nvSpPr>
        <p:spPr>
          <a:xfrm>
            <a:off x="6437619" y="2086206"/>
            <a:ext cx="1144475" cy="2999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등급 반지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3C793-8E4E-4E84-B790-76CF099E6D94}"/>
              </a:ext>
            </a:extLst>
          </p:cNvPr>
          <p:cNvSpPr/>
          <p:nvPr/>
        </p:nvSpPr>
        <p:spPr>
          <a:xfrm>
            <a:off x="6437619" y="2473734"/>
            <a:ext cx="1144475" cy="1514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 7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2C5C2E-0EC7-46A6-A4A1-31E2283B7AA5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81F7A8-36AD-4457-921A-628BC46AA0D9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AA0D702-D1B8-4A50-A5B9-3F617642D3BA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30E387-2040-4468-9C46-7CF82EC35A93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7FD2737-7962-46AC-9FA4-30B187E6375E}"/>
              </a:ext>
            </a:extLst>
          </p:cNvPr>
          <p:cNvCxnSpPr>
            <a:cxnSpLocks/>
          </p:cNvCxnSpPr>
          <p:nvPr/>
        </p:nvCxnSpPr>
        <p:spPr>
          <a:xfrm flipV="1">
            <a:off x="8898927" y="3903919"/>
            <a:ext cx="780383" cy="1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5CBB65-0CBA-4F08-A225-ED903FAD9EE8}"/>
              </a:ext>
            </a:extLst>
          </p:cNvPr>
          <p:cNvSpPr txBox="1"/>
          <p:nvPr/>
        </p:nvSpPr>
        <p:spPr>
          <a:xfrm>
            <a:off x="9691936" y="378840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가방 아이템들이 올려 말려 올라 가는 연출 후 텍스트가 펼쳐짐</a:t>
            </a:r>
            <a:endParaRPr lang="en-US" altLang="ko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1EB474-B5C7-485D-929F-B16965EB10EF}"/>
              </a:ext>
            </a:extLst>
          </p:cNvPr>
          <p:cNvCxnSpPr>
            <a:cxnSpLocks/>
          </p:cNvCxnSpPr>
          <p:nvPr/>
        </p:nvCxnSpPr>
        <p:spPr>
          <a:xfrm flipV="1">
            <a:off x="8968691" y="2564524"/>
            <a:ext cx="811287" cy="566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B27DD7-DDFE-476E-B5C8-5138A9F510FB}"/>
              </a:ext>
            </a:extLst>
          </p:cNvPr>
          <p:cNvSpPr txBox="1"/>
          <p:nvPr/>
        </p:nvSpPr>
        <p:spPr>
          <a:xfrm>
            <a:off x="9779978" y="2393759"/>
            <a:ext cx="27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비교 </a:t>
            </a:r>
            <a:r>
              <a:rPr lang="ko-KR" altLang="en-US" sz="1100" dirty="0" err="1"/>
              <a:t>스탯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(+)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붉은 글씨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(-)</a:t>
            </a:r>
            <a:r>
              <a:rPr lang="ko-KR" altLang="en-US" sz="1100" dirty="0"/>
              <a:t>되는 </a:t>
            </a:r>
            <a:r>
              <a:rPr lang="ko-KR" altLang="en-US" sz="1100" dirty="0" err="1"/>
              <a:t>스탯은</a:t>
            </a:r>
            <a:r>
              <a:rPr lang="ko-KR" altLang="en-US" sz="1100" dirty="0"/>
              <a:t> 파란 글씨</a:t>
            </a:r>
            <a:endParaRPr lang="en-US" altLang="ko-KR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0421F6-D1D0-4A1D-BC93-82C87E65757F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DC1B0EB-4F15-48C2-832F-210EFB28C8CF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1C02DD3-CB26-4C59-AB41-DAC4FEE14618}"/>
              </a:ext>
            </a:extLst>
          </p:cNvPr>
          <p:cNvCxnSpPr>
            <a:cxnSpLocks/>
          </p:cNvCxnSpPr>
          <p:nvPr/>
        </p:nvCxnSpPr>
        <p:spPr>
          <a:xfrm>
            <a:off x="7023200" y="4401424"/>
            <a:ext cx="0" cy="81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CD5295-674A-461F-A99E-3799E24FDE6B}"/>
              </a:ext>
            </a:extLst>
          </p:cNvPr>
          <p:cNvSpPr txBox="1"/>
          <p:nvPr/>
        </p:nvSpPr>
        <p:spPr>
          <a:xfrm>
            <a:off x="6821661" y="5255047"/>
            <a:ext cx="13897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이전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C3882C-835A-40EF-90A4-937A7F98F7F4}"/>
              </a:ext>
            </a:extLst>
          </p:cNvPr>
          <p:cNvCxnSpPr>
            <a:cxnSpLocks/>
          </p:cNvCxnSpPr>
          <p:nvPr/>
        </p:nvCxnSpPr>
        <p:spPr>
          <a:xfrm>
            <a:off x="8626896" y="4401424"/>
            <a:ext cx="735218" cy="741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5815FD9-89C1-40F2-B176-7D92DE6E18E3}"/>
              </a:ext>
            </a:extLst>
          </p:cNvPr>
          <p:cNvSpPr txBox="1"/>
          <p:nvPr/>
        </p:nvSpPr>
        <p:spPr>
          <a:xfrm>
            <a:off x="9374333" y="5159461"/>
            <a:ext cx="2470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장비 변경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선택한 아이템으로 착용 아이템을 변경 한다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9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변경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815407-02CA-4717-AFA3-50F55DBB9B2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924642" y="436201"/>
            <a:ext cx="497905" cy="135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FF1F8A-0F98-48AC-9EDE-49E9CDF39613}"/>
              </a:ext>
            </a:extLst>
          </p:cNvPr>
          <p:cNvSpPr txBox="1"/>
          <p:nvPr/>
        </p:nvSpPr>
        <p:spPr>
          <a:xfrm>
            <a:off x="8422547" y="136119"/>
            <a:ext cx="3649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공백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장비 변경을 완료 했다면 처음 단계와 같이 공백</a:t>
            </a:r>
            <a:endParaRPr lang="en-US" altLang="ko-KR" sz="11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77950C-B2CC-4BA2-AC3F-13198D929B9E}"/>
              </a:ext>
            </a:extLst>
          </p:cNvPr>
          <p:cNvCxnSpPr>
            <a:cxnSpLocks/>
          </p:cNvCxnSpPr>
          <p:nvPr/>
        </p:nvCxnSpPr>
        <p:spPr>
          <a:xfrm flipV="1">
            <a:off x="5196491" y="905095"/>
            <a:ext cx="449299" cy="122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17769F-1339-4E71-95AE-91306BEA7B9F}"/>
              </a:ext>
            </a:extLst>
          </p:cNvPr>
          <p:cNvSpPr txBox="1"/>
          <p:nvPr/>
        </p:nvSpPr>
        <p:spPr>
          <a:xfrm>
            <a:off x="5726691" y="518666"/>
            <a:ext cx="20071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이름 변경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변경된 아이템으로 바뀜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0595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장비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착용장비가 없을 시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1" y="1241568"/>
            <a:ext cx="7055142" cy="358142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D9AD0F6-D7AE-4CBB-BF7D-DBCA78B571E1}"/>
              </a:ext>
            </a:extLst>
          </p:cNvPr>
          <p:cNvSpPr/>
          <p:nvPr/>
        </p:nvSpPr>
        <p:spPr>
          <a:xfrm>
            <a:off x="2650362" y="1490257"/>
            <a:ext cx="348419" cy="3269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ABE4A37-40FC-4AA8-AC18-149AC432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15" y="1459275"/>
            <a:ext cx="414712" cy="388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79CE4-7058-483F-9349-4FCB97D229D5}"/>
              </a:ext>
            </a:extLst>
          </p:cNvPr>
          <p:cNvSpPr txBox="1"/>
          <p:nvPr/>
        </p:nvSpPr>
        <p:spPr>
          <a:xfrm>
            <a:off x="3108411" y="2024427"/>
            <a:ext cx="25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 </a:t>
            </a:r>
            <a:r>
              <a:rPr lang="en-US" altLang="ko-KR" dirty="0"/>
              <a:t>:           </a:t>
            </a:r>
            <a:r>
              <a:rPr lang="en-US" altLang="ko-KR" sz="1100" dirty="0"/>
              <a:t>1</a:t>
            </a:r>
            <a:r>
              <a:rPr lang="ko-KR" altLang="en-US" sz="1100" dirty="0"/>
              <a:t>등급 반지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F25F3-6470-44D8-9EBE-332CC95AFB04}"/>
              </a:ext>
            </a:extLst>
          </p:cNvPr>
          <p:cNvSpPr txBox="1"/>
          <p:nvPr/>
        </p:nvSpPr>
        <p:spPr>
          <a:xfrm>
            <a:off x="3108411" y="2567496"/>
            <a:ext cx="24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목걸이 </a:t>
            </a:r>
            <a:r>
              <a:rPr lang="en-US" altLang="ko-KR" dirty="0"/>
              <a:t>:      </a:t>
            </a:r>
            <a:r>
              <a:rPr lang="ko-KR" altLang="en-US" sz="1100" dirty="0"/>
              <a:t>절망의 목걸이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6FD35-D26F-44B5-B51A-208001142ADA}"/>
              </a:ext>
            </a:extLst>
          </p:cNvPr>
          <p:cNvSpPr txBox="1"/>
          <p:nvPr/>
        </p:nvSpPr>
        <p:spPr>
          <a:xfrm>
            <a:off x="3108412" y="3186817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팔찌 </a:t>
            </a:r>
            <a:r>
              <a:rPr lang="en-US" altLang="ko-KR" dirty="0"/>
              <a:t>:               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12674-E21F-4C0B-AA37-495C6D0DDF0B}"/>
              </a:ext>
            </a:extLst>
          </p:cNvPr>
          <p:cNvSpPr txBox="1"/>
          <p:nvPr/>
        </p:nvSpPr>
        <p:spPr>
          <a:xfrm>
            <a:off x="3108412" y="3988464"/>
            <a:ext cx="24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부적 </a:t>
            </a:r>
            <a:r>
              <a:rPr lang="en-US" altLang="ko-KR" dirty="0"/>
              <a:t>:           </a:t>
            </a:r>
            <a:r>
              <a:rPr lang="ko-KR" altLang="en-US" sz="1100" dirty="0"/>
              <a:t>은혜의 부적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41792-5A0E-4474-A2C8-4188F93CB9B3}"/>
              </a:ext>
            </a:extLst>
          </p:cNvPr>
          <p:cNvSpPr txBox="1"/>
          <p:nvPr/>
        </p:nvSpPr>
        <p:spPr>
          <a:xfrm>
            <a:off x="8211366" y="1496271"/>
            <a:ext cx="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94EE49-9890-49FF-A9FB-A1DA69267433}"/>
              </a:ext>
            </a:extLst>
          </p:cNvPr>
          <p:cNvSpPr/>
          <p:nvPr/>
        </p:nvSpPr>
        <p:spPr>
          <a:xfrm>
            <a:off x="7970770" y="2078109"/>
            <a:ext cx="1144474" cy="3161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r>
              <a:rPr lang="ko-KR" altLang="en-US" sz="1400" dirty="0">
                <a:solidFill>
                  <a:srgbClr val="7030A0"/>
                </a:solidFill>
              </a:rPr>
              <a:t>등급 반지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519CA-85BA-4852-80E7-C5EC6F60CD58}"/>
              </a:ext>
            </a:extLst>
          </p:cNvPr>
          <p:cNvSpPr/>
          <p:nvPr/>
        </p:nvSpPr>
        <p:spPr>
          <a:xfrm>
            <a:off x="7988940" y="2486969"/>
            <a:ext cx="1144475" cy="150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힘 </a:t>
            </a:r>
            <a:r>
              <a:rPr lang="en-US" altLang="ko-KR" dirty="0">
                <a:solidFill>
                  <a:schemeClr val="tx1"/>
                </a:solidFill>
              </a:rPr>
              <a:t>12(</a:t>
            </a:r>
            <a:r>
              <a:rPr lang="en-US" altLang="ko-KR" dirty="0">
                <a:solidFill>
                  <a:srgbClr val="FF0000"/>
                </a:solidFill>
              </a:rPr>
              <a:t>+5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민첩 </a:t>
            </a:r>
            <a:r>
              <a:rPr lang="en-US" altLang="ko-KR" dirty="0">
                <a:solidFill>
                  <a:schemeClr val="tx1"/>
                </a:solidFill>
              </a:rPr>
              <a:t>0(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EC299FC-F4F3-444C-8CAD-0EE338D300BA}"/>
              </a:ext>
            </a:extLst>
          </p:cNvPr>
          <p:cNvSpPr/>
          <p:nvPr/>
        </p:nvSpPr>
        <p:spPr>
          <a:xfrm>
            <a:off x="8042711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CD588-695E-4EC2-ADD7-7D4531E280C1}"/>
              </a:ext>
            </a:extLst>
          </p:cNvPr>
          <p:cNvSpPr txBox="1"/>
          <p:nvPr/>
        </p:nvSpPr>
        <p:spPr>
          <a:xfrm>
            <a:off x="6530677" y="1488399"/>
            <a:ext cx="10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착용중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3BF9DD-C895-4FE7-A3B2-BAD2E723F739}"/>
              </a:ext>
            </a:extLst>
          </p:cNvPr>
          <p:cNvCxnSpPr>
            <a:cxnSpLocks/>
          </p:cNvCxnSpPr>
          <p:nvPr/>
        </p:nvCxnSpPr>
        <p:spPr>
          <a:xfrm>
            <a:off x="7743006" y="1490257"/>
            <a:ext cx="0" cy="2498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9A680-B669-457A-A6CE-215D3763A8F3}"/>
              </a:ext>
            </a:extLst>
          </p:cNvPr>
          <p:cNvSpPr/>
          <p:nvPr/>
        </p:nvSpPr>
        <p:spPr>
          <a:xfrm>
            <a:off x="6577978" y="4173129"/>
            <a:ext cx="863755" cy="30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4A5823-C208-416C-B0C9-E03224263493}"/>
              </a:ext>
            </a:extLst>
          </p:cNvPr>
          <p:cNvSpPr/>
          <p:nvPr/>
        </p:nvSpPr>
        <p:spPr>
          <a:xfrm>
            <a:off x="6416820" y="1857731"/>
            <a:ext cx="1203220" cy="2210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4F686E-2141-44CE-8CE7-F69E75B1F8CF}"/>
              </a:ext>
            </a:extLst>
          </p:cNvPr>
          <p:cNvCxnSpPr>
            <a:cxnSpLocks/>
          </p:cNvCxnSpPr>
          <p:nvPr/>
        </p:nvCxnSpPr>
        <p:spPr>
          <a:xfrm flipV="1">
            <a:off x="7084816" y="874494"/>
            <a:ext cx="1145772" cy="1717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289560-28E5-47BE-9FCE-AA45845E8F1B}"/>
              </a:ext>
            </a:extLst>
          </p:cNvPr>
          <p:cNvSpPr txBox="1"/>
          <p:nvPr/>
        </p:nvSpPr>
        <p:spPr>
          <a:xfrm>
            <a:off x="8230588" y="612884"/>
            <a:ext cx="2723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장착중인 장비가 없다면 공백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9329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12BA4515-34AF-48C5-B043-F262B6D9247F}"/>
              </a:ext>
            </a:extLst>
          </p:cNvPr>
          <p:cNvSpPr/>
          <p:nvPr/>
        </p:nvSpPr>
        <p:spPr>
          <a:xfrm>
            <a:off x="2642905" y="1364020"/>
            <a:ext cx="513250" cy="165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830DA6-1026-4DDF-90CD-DDCB16BB4D9F}"/>
              </a:ext>
            </a:extLst>
          </p:cNvPr>
          <p:cNvCxnSpPr>
            <a:cxnSpLocks/>
          </p:cNvCxnSpPr>
          <p:nvPr/>
        </p:nvCxnSpPr>
        <p:spPr>
          <a:xfrm flipH="1">
            <a:off x="1845126" y="2389907"/>
            <a:ext cx="868575" cy="50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6ACF7A-55C9-479B-BFF6-24F2048235A2}"/>
              </a:ext>
            </a:extLst>
          </p:cNvPr>
          <p:cNvSpPr txBox="1"/>
          <p:nvPr/>
        </p:nvSpPr>
        <p:spPr>
          <a:xfrm>
            <a:off x="104620" y="2922987"/>
            <a:ext cx="21504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부적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부적의 이미지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 선택 시 해당 부적의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스킬 트리가 우측에 나타남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99F2E-3474-4D47-8AB3-A07F1F64A6F0}"/>
              </a:ext>
            </a:extLst>
          </p:cNvPr>
          <p:cNvSpPr/>
          <p:nvPr/>
        </p:nvSpPr>
        <p:spPr>
          <a:xfrm>
            <a:off x="3374431" y="1457141"/>
            <a:ext cx="513248" cy="537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7908A1-6478-4CB2-B585-F49547C0D46C}"/>
              </a:ext>
            </a:extLst>
          </p:cNvPr>
          <p:cNvSpPr/>
          <p:nvPr/>
        </p:nvSpPr>
        <p:spPr>
          <a:xfrm>
            <a:off x="3337627" y="2195271"/>
            <a:ext cx="513248" cy="2230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D4FB60-1A8E-4DF9-969F-0C60BB741915}"/>
              </a:ext>
            </a:extLst>
          </p:cNvPr>
          <p:cNvCxnSpPr>
            <a:cxnSpLocks/>
          </p:cNvCxnSpPr>
          <p:nvPr/>
        </p:nvCxnSpPr>
        <p:spPr>
          <a:xfrm flipV="1">
            <a:off x="3786630" y="934880"/>
            <a:ext cx="646783" cy="56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345DB-A17C-4AE0-A398-DFBA7D54D182}"/>
              </a:ext>
            </a:extLst>
          </p:cNvPr>
          <p:cNvSpPr txBox="1"/>
          <p:nvPr/>
        </p:nvSpPr>
        <p:spPr>
          <a:xfrm>
            <a:off x="4482884" y="273202"/>
            <a:ext cx="49136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가장 처음 배울 수 있는 스킬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상위 스킬들을 배우려면 하위 스킬을 </a:t>
            </a:r>
            <a:r>
              <a:rPr lang="en-US" altLang="ko-KR" sz="1100" dirty="0"/>
              <a:t>max</a:t>
            </a:r>
            <a:r>
              <a:rPr lang="ko-KR" altLang="en-US" sz="1100" dirty="0"/>
              <a:t>까지 </a:t>
            </a:r>
            <a:r>
              <a:rPr lang="ko-KR" altLang="en-US" sz="1100" dirty="0" err="1"/>
              <a:t>올려야함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 개수 총 </a:t>
            </a:r>
            <a:r>
              <a:rPr lang="en-US" altLang="ko-KR" sz="1100" dirty="0"/>
              <a:t>4</a:t>
            </a:r>
            <a:r>
              <a:rPr lang="ko-KR" altLang="en-US" sz="1100" dirty="0"/>
              <a:t>개</a:t>
            </a:r>
            <a:r>
              <a:rPr lang="en-US" altLang="ko-KR" sz="1100" dirty="0"/>
              <a:t>(</a:t>
            </a:r>
            <a:r>
              <a:rPr lang="ko-KR" altLang="en-US" sz="1100" dirty="0"/>
              <a:t>액티브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패스브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DC6456-3DCE-43DC-A2C9-1FDBE269238A}"/>
              </a:ext>
            </a:extLst>
          </p:cNvPr>
          <p:cNvCxnSpPr>
            <a:cxnSpLocks/>
          </p:cNvCxnSpPr>
          <p:nvPr/>
        </p:nvCxnSpPr>
        <p:spPr>
          <a:xfrm flipH="1">
            <a:off x="1794602" y="3195769"/>
            <a:ext cx="1579829" cy="147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89A6A0-C687-4C0C-91A9-041CA318D4CB}"/>
              </a:ext>
            </a:extLst>
          </p:cNvPr>
          <p:cNvSpPr txBox="1"/>
          <p:nvPr/>
        </p:nvSpPr>
        <p:spPr>
          <a:xfrm>
            <a:off x="186182" y="4603748"/>
            <a:ext cx="4037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스킬을 </a:t>
            </a:r>
            <a:r>
              <a:rPr lang="en-US" altLang="ko-KR" sz="1100" dirty="0"/>
              <a:t>max</a:t>
            </a:r>
            <a:r>
              <a:rPr lang="ko-KR" altLang="en-US" sz="1100" dirty="0"/>
              <a:t>까지 올려야만 해금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상위 스킬들은 해금 이후 조건 없이 스킬 포인트 투자 가능</a:t>
            </a:r>
            <a:endParaRPr lang="en-US" altLang="ko-KR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8D4D471-F33C-46E4-80FC-E52B365FFD90}"/>
              </a:ext>
            </a:extLst>
          </p:cNvPr>
          <p:cNvSpPr/>
          <p:nvPr/>
        </p:nvSpPr>
        <p:spPr>
          <a:xfrm>
            <a:off x="6834659" y="1470761"/>
            <a:ext cx="1919984" cy="632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677D2E-A810-4E9A-9ADF-46A46E795C5B}"/>
              </a:ext>
            </a:extLst>
          </p:cNvPr>
          <p:cNvCxnSpPr>
            <a:cxnSpLocks/>
          </p:cNvCxnSpPr>
          <p:nvPr/>
        </p:nvCxnSpPr>
        <p:spPr>
          <a:xfrm flipV="1">
            <a:off x="8586372" y="1138575"/>
            <a:ext cx="891926" cy="63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BD3A42-9126-494A-8622-CCEC2CEDA371}"/>
              </a:ext>
            </a:extLst>
          </p:cNvPr>
          <p:cNvSpPr txBox="1"/>
          <p:nvPr/>
        </p:nvSpPr>
        <p:spPr>
          <a:xfrm>
            <a:off x="9591930" y="768892"/>
            <a:ext cx="1896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 중첩 가능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 </a:t>
            </a:r>
            <a:r>
              <a:rPr lang="en-US" altLang="ko-KR" sz="1100" dirty="0"/>
              <a:t>2</a:t>
            </a:r>
            <a:r>
              <a:rPr lang="ko-KR" altLang="en-US" sz="1100" dirty="0"/>
              <a:t>개는 중첩해서 배우기 가능</a:t>
            </a:r>
            <a:endParaRPr lang="en-US" altLang="ko-KR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278D2-4488-42B0-BF51-3F9B5A613910}"/>
              </a:ext>
            </a:extLst>
          </p:cNvPr>
          <p:cNvSpPr txBox="1"/>
          <p:nvPr/>
        </p:nvSpPr>
        <p:spPr>
          <a:xfrm>
            <a:off x="1129609" y="5599333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좌측에는 액티브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우측에는 패시브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14DF54-77D7-4FA2-B3C0-03DE92AE2B7F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7E05ACF-834C-40E5-9243-B402C25AADAB}"/>
              </a:ext>
            </a:extLst>
          </p:cNvPr>
          <p:cNvCxnSpPr>
            <a:cxnSpLocks/>
          </p:cNvCxnSpPr>
          <p:nvPr/>
        </p:nvCxnSpPr>
        <p:spPr>
          <a:xfrm flipH="1">
            <a:off x="8426097" y="4503359"/>
            <a:ext cx="761462" cy="60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C33F51-81DB-416E-AA4D-91774C889C3F}"/>
              </a:ext>
            </a:extLst>
          </p:cNvPr>
          <p:cNvSpPr txBox="1"/>
          <p:nvPr/>
        </p:nvSpPr>
        <p:spPr>
          <a:xfrm>
            <a:off x="8255732" y="5230661"/>
            <a:ext cx="370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</a:t>
            </a:r>
            <a:r>
              <a:rPr lang="ko-KR" altLang="en-US" sz="1100" dirty="0" err="1"/>
              <a:t>스킬포인트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보유하고 있으며 사용 가능한 스킬 포인트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en-US" altLang="ko-KR" sz="1100" dirty="0"/>
              <a:t> 1</a:t>
            </a:r>
            <a:r>
              <a:rPr lang="ko-KR" altLang="en-US" sz="1100" dirty="0"/>
              <a:t>을 사용하여 스킬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을 </a:t>
            </a:r>
            <a:r>
              <a:rPr lang="en-US" altLang="ko-KR" sz="1100" dirty="0"/>
              <a:t>1 </a:t>
            </a:r>
            <a:r>
              <a:rPr lang="ko-KR" altLang="en-US" sz="1100" dirty="0"/>
              <a:t>상승 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FD57E77-56FC-4F82-81FE-CCBB0148E71B}"/>
              </a:ext>
            </a:extLst>
          </p:cNvPr>
          <p:cNvCxnSpPr>
            <a:cxnSpLocks/>
          </p:cNvCxnSpPr>
          <p:nvPr/>
        </p:nvCxnSpPr>
        <p:spPr>
          <a:xfrm flipV="1">
            <a:off x="8253162" y="3177472"/>
            <a:ext cx="1547976" cy="10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CEE843-361A-4C7B-ADEB-1EA05624C7C5}"/>
              </a:ext>
            </a:extLst>
          </p:cNvPr>
          <p:cNvSpPr txBox="1"/>
          <p:nvPr/>
        </p:nvSpPr>
        <p:spPr>
          <a:xfrm>
            <a:off x="9873181" y="2991771"/>
            <a:ext cx="26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선택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스킬을 클릭하면 스킬의 세부정보와 스킬의 레벨 및 스킬의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나온다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69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4256381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200FF8-55B1-460F-A914-10FF888EFF71}"/>
              </a:ext>
            </a:extLst>
          </p:cNvPr>
          <p:cNvCxnSpPr>
            <a:cxnSpLocks/>
          </p:cNvCxnSpPr>
          <p:nvPr/>
        </p:nvCxnSpPr>
        <p:spPr>
          <a:xfrm flipV="1">
            <a:off x="5418154" y="384280"/>
            <a:ext cx="1196816" cy="1575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B0D5C4-8683-463E-82C1-BC0DED5B8E4F}"/>
              </a:ext>
            </a:extLst>
          </p:cNvPr>
          <p:cNvSpPr txBox="1"/>
          <p:nvPr/>
        </p:nvSpPr>
        <p:spPr>
          <a:xfrm>
            <a:off x="6548281" y="131859"/>
            <a:ext cx="51737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세부정보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스킬의 설명과 적용 옵션이 나타난다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붉은색</a:t>
            </a:r>
            <a:r>
              <a:rPr lang="ko-KR" altLang="en-US" sz="1100" dirty="0"/>
              <a:t>으로 표시된 곳은 캐릭터의 </a:t>
            </a:r>
            <a:r>
              <a:rPr lang="ko-KR" altLang="en-US" sz="1100" dirty="0" err="1"/>
              <a:t>스테이터스에</a:t>
            </a:r>
            <a:r>
              <a:rPr lang="ko-KR" altLang="en-US" sz="1100" dirty="0"/>
              <a:t> 따라 상시로 </a:t>
            </a:r>
            <a:r>
              <a:rPr lang="ko-KR" altLang="en-US" sz="1100" dirty="0" err="1"/>
              <a:t>출력값이</a:t>
            </a:r>
            <a:r>
              <a:rPr lang="ko-KR" altLang="en-US" sz="1100" dirty="0"/>
              <a:t> 바뀜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다음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없을 때는  표시하지 않음</a:t>
            </a:r>
            <a:endParaRPr lang="en-US" altLang="ko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EE47EE-5141-4FF9-A995-013E517DEF28}"/>
              </a:ext>
            </a:extLst>
          </p:cNvPr>
          <p:cNvCxnSpPr>
            <a:cxnSpLocks/>
          </p:cNvCxnSpPr>
          <p:nvPr/>
        </p:nvCxnSpPr>
        <p:spPr>
          <a:xfrm flipH="1">
            <a:off x="4762616" y="3906790"/>
            <a:ext cx="88161" cy="142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2B20077-D55C-4D46-8E93-7588055EF8BD}"/>
              </a:ext>
            </a:extLst>
          </p:cNvPr>
          <p:cNvSpPr txBox="1"/>
          <p:nvPr/>
        </p:nvSpPr>
        <p:spPr>
          <a:xfrm>
            <a:off x="4558613" y="5359293"/>
            <a:ext cx="51737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배우기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ko-KR" altLang="en-US" sz="1100" dirty="0"/>
              <a:t>가 </a:t>
            </a:r>
            <a:r>
              <a:rPr lang="en-US" altLang="ko-KR" sz="1100" dirty="0"/>
              <a:t>0</a:t>
            </a:r>
            <a:r>
              <a:rPr lang="ko-KR" altLang="en-US" sz="1100" dirty="0"/>
              <a:t>이거나 해당 스킬을 배울 조건이 되지 않았을 때는 회색으로 비활성화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76482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창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스킬 배우기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)(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팝업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D8C948-0296-483A-AC4F-1CFF58633992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D5317-1C3E-4CCD-BE6F-66344C2E9A61}"/>
              </a:ext>
            </a:extLst>
          </p:cNvPr>
          <p:cNvSpPr/>
          <p:nvPr/>
        </p:nvSpPr>
        <p:spPr>
          <a:xfrm>
            <a:off x="3601550" y="1781280"/>
            <a:ext cx="1949442" cy="2354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E29E-EA3F-4828-957D-7FD0FEDA825C}"/>
              </a:ext>
            </a:extLst>
          </p:cNvPr>
          <p:cNvSpPr txBox="1"/>
          <p:nvPr/>
        </p:nvSpPr>
        <p:spPr>
          <a:xfrm>
            <a:off x="3893550" y="1833023"/>
            <a:ext cx="1386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투구 부수기</a:t>
            </a:r>
            <a:r>
              <a:rPr lang="en-US" altLang="ko-KR" sz="1050" dirty="0"/>
              <a:t>(</a:t>
            </a:r>
            <a:r>
              <a:rPr lang="ko-KR" altLang="en-US" sz="1050" dirty="0"/>
              <a:t>액티브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ECD1B2-455E-48DF-86EF-709D5856D14D}"/>
              </a:ext>
            </a:extLst>
          </p:cNvPr>
          <p:cNvCxnSpPr>
            <a:cxnSpLocks/>
          </p:cNvCxnSpPr>
          <p:nvPr/>
        </p:nvCxnSpPr>
        <p:spPr>
          <a:xfrm>
            <a:off x="3837803" y="2100822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EDEE5C-C82A-4252-B9FF-534F4246A980}"/>
              </a:ext>
            </a:extLst>
          </p:cNvPr>
          <p:cNvSpPr txBox="1"/>
          <p:nvPr/>
        </p:nvSpPr>
        <p:spPr>
          <a:xfrm>
            <a:off x="3720599" y="2240435"/>
            <a:ext cx="1612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스킬에 대한 설명이 나열됩니다</a:t>
            </a:r>
            <a:r>
              <a:rPr lang="en-US" altLang="ko-KR" sz="600" dirty="0"/>
              <a:t>.</a:t>
            </a:r>
          </a:p>
          <a:p>
            <a:r>
              <a:rPr lang="ko-KR" altLang="en-US" sz="600" dirty="0"/>
              <a:t>예를 들면 이렇게</a:t>
            </a:r>
            <a:r>
              <a:rPr lang="en-US" altLang="ko-KR" sz="600" dirty="0"/>
              <a:t>[</a:t>
            </a:r>
            <a:r>
              <a:rPr lang="ko-KR" altLang="en-US" sz="600" dirty="0"/>
              <a:t>으로 나옵니다</a:t>
            </a:r>
            <a:r>
              <a:rPr lang="en-US" altLang="ko-KR" sz="600" dirty="0"/>
              <a:t>. </a:t>
            </a:r>
          </a:p>
          <a:p>
            <a:r>
              <a:rPr lang="ko-KR" altLang="en-US" sz="600" dirty="0"/>
              <a:t>상대의 투구를 부수며 </a:t>
            </a:r>
            <a:r>
              <a:rPr lang="en-US" altLang="ko-KR" sz="600" dirty="0">
                <a:solidFill>
                  <a:srgbClr val="FF0000"/>
                </a:solidFill>
              </a:rPr>
              <a:t>1062</a:t>
            </a:r>
            <a:r>
              <a:rPr lang="ko-KR" altLang="en-US" sz="600" dirty="0"/>
              <a:t>의 데미지를 입힙니다</a:t>
            </a:r>
            <a:r>
              <a:rPr lang="en-US" altLang="ko-KR" sz="600" dirty="0"/>
              <a:t>. </a:t>
            </a:r>
            <a:r>
              <a:rPr lang="ko-KR" altLang="en-US" sz="600" dirty="0"/>
              <a:t>또한 대상의</a:t>
            </a:r>
            <a:r>
              <a:rPr lang="ko-KR" altLang="en-US" sz="600" dirty="0">
                <a:solidFill>
                  <a:srgbClr val="FF0000"/>
                </a:solidFill>
              </a:rPr>
              <a:t> 방어력을 </a:t>
            </a:r>
            <a:r>
              <a:rPr lang="en-US" altLang="ko-KR" sz="600" dirty="0">
                <a:solidFill>
                  <a:srgbClr val="FF0000"/>
                </a:solidFill>
              </a:rPr>
              <a:t>3% </a:t>
            </a:r>
            <a:r>
              <a:rPr lang="ko-KR" altLang="en-US" sz="600" dirty="0">
                <a:solidFill>
                  <a:srgbClr val="FF0000"/>
                </a:solidFill>
              </a:rPr>
              <a:t>감소</a:t>
            </a:r>
            <a:r>
              <a:rPr lang="ko-KR" altLang="en-US" sz="600" dirty="0"/>
              <a:t>시킵니다</a:t>
            </a:r>
            <a:r>
              <a:rPr lang="en-US" altLang="ko-KR" sz="600" dirty="0"/>
              <a:t>.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B23FD5-2981-4A3E-83EE-54CD8B4FFCED}"/>
              </a:ext>
            </a:extLst>
          </p:cNvPr>
          <p:cNvCxnSpPr>
            <a:cxnSpLocks/>
          </p:cNvCxnSpPr>
          <p:nvPr/>
        </p:nvCxnSpPr>
        <p:spPr>
          <a:xfrm>
            <a:off x="3773018" y="3168605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35E6F-1C97-43E5-AB43-17BF155AAF58}"/>
              </a:ext>
            </a:extLst>
          </p:cNvPr>
          <p:cNvSpPr txBox="1"/>
          <p:nvPr/>
        </p:nvSpPr>
        <p:spPr>
          <a:xfrm>
            <a:off x="3770116" y="3260990"/>
            <a:ext cx="16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현재 </a:t>
            </a:r>
            <a:r>
              <a:rPr lang="en-US" altLang="ko-KR" sz="600" dirty="0"/>
              <a:t>Lv.1</a:t>
            </a:r>
          </a:p>
          <a:p>
            <a:r>
              <a:rPr lang="ko-KR" altLang="en-US" sz="600" dirty="0"/>
              <a:t>다음 </a:t>
            </a:r>
            <a:r>
              <a:rPr lang="en-US" altLang="ko-KR" sz="600" dirty="0"/>
              <a:t>Lv.2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81E77F3-6352-47D8-ADA8-147E9E3D56AB}"/>
              </a:ext>
            </a:extLst>
          </p:cNvPr>
          <p:cNvCxnSpPr>
            <a:cxnSpLocks/>
          </p:cNvCxnSpPr>
          <p:nvPr/>
        </p:nvCxnSpPr>
        <p:spPr>
          <a:xfrm>
            <a:off x="3784802" y="3611057"/>
            <a:ext cx="1495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AF671-576B-4A4D-BA48-6BB0E8CB89EF}"/>
              </a:ext>
            </a:extLst>
          </p:cNvPr>
          <p:cNvSpPr/>
          <p:nvPr/>
        </p:nvSpPr>
        <p:spPr>
          <a:xfrm>
            <a:off x="4256381" y="3736004"/>
            <a:ext cx="718083" cy="289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배우기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3D004C3-BE79-4286-AD92-E44EC826835B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1</a:t>
            </a:r>
            <a:r>
              <a:rPr lang="ko-KR" altLang="en-US" dirty="0"/>
              <a:t>을 소모하여 스킬을 </a:t>
            </a:r>
            <a:r>
              <a:rPr lang="ko-KR" altLang="en-US" dirty="0" err="1"/>
              <a:t>배우시겠습니까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837E7C-30B7-4C5C-A596-D53CDBEA766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D1FBCF2-1F26-44AE-ADF3-5E95F4F9D36E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V.1.0.5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스킬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</p:spTree>
    <p:extLst>
      <p:ext uri="{BB962C8B-B14F-4D97-AF65-F5344CB8AC3E}">
        <p14:creationId xmlns:p14="http://schemas.microsoft.com/office/powerpoint/2010/main" val="315048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72825" y="399870"/>
            <a:ext cx="466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조합 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19D4CF-A6A4-4781-90D5-613942DBE554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3D762F-BB7D-4FDE-8E3E-199D94DD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0" y="1241568"/>
            <a:ext cx="7055142" cy="35485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FF46E7-1553-4AF1-AB19-248AC6BB86E5}"/>
              </a:ext>
            </a:extLst>
          </p:cNvPr>
          <p:cNvSpPr/>
          <p:nvPr/>
        </p:nvSpPr>
        <p:spPr>
          <a:xfrm>
            <a:off x="2713702" y="153088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7CC5A9F-0A99-4795-9C0C-B10482B198FC}"/>
              </a:ext>
            </a:extLst>
          </p:cNvPr>
          <p:cNvSpPr/>
          <p:nvPr/>
        </p:nvSpPr>
        <p:spPr>
          <a:xfrm>
            <a:off x="2713702" y="1994917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AA7B2C-1E09-4631-BAA9-79B3B8CCA09D}"/>
              </a:ext>
            </a:extLst>
          </p:cNvPr>
          <p:cNvSpPr/>
          <p:nvPr/>
        </p:nvSpPr>
        <p:spPr>
          <a:xfrm>
            <a:off x="2713701" y="2458952"/>
            <a:ext cx="371659" cy="35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E67997-0C04-4D8D-821E-81DA080689E7}"/>
              </a:ext>
            </a:extLst>
          </p:cNvPr>
          <p:cNvCxnSpPr/>
          <p:nvPr/>
        </p:nvCxnSpPr>
        <p:spPr>
          <a:xfrm>
            <a:off x="3085360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96A0DA-0D97-4E6F-91ED-3B47114EF430}"/>
              </a:ext>
            </a:extLst>
          </p:cNvPr>
          <p:cNvCxnSpPr/>
          <p:nvPr/>
        </p:nvCxnSpPr>
        <p:spPr>
          <a:xfrm>
            <a:off x="6548281" y="1710812"/>
            <a:ext cx="2342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AA0953-CCCB-4044-9306-B85C4291D556}"/>
              </a:ext>
            </a:extLst>
          </p:cNvPr>
          <p:cNvCxnSpPr>
            <a:cxnSpLocks/>
          </p:cNvCxnSpPr>
          <p:nvPr/>
        </p:nvCxnSpPr>
        <p:spPr>
          <a:xfrm>
            <a:off x="3601550" y="1710812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5C9CD9-CBD2-45E2-9ECE-EC0286CE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17" y="1561469"/>
            <a:ext cx="324467" cy="32927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BF1685-BAB9-453F-8A5A-0FE3036F9B09}"/>
              </a:ext>
            </a:extLst>
          </p:cNvPr>
          <p:cNvCxnSpPr>
            <a:cxnSpLocks/>
          </p:cNvCxnSpPr>
          <p:nvPr/>
        </p:nvCxnSpPr>
        <p:spPr>
          <a:xfrm>
            <a:off x="4698831" y="176980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32A5DF2-C2D8-465F-AAB2-5FA92F02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98" y="1566276"/>
            <a:ext cx="324467" cy="3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5972A-300F-4485-97A6-D0736439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55" y="2310902"/>
            <a:ext cx="332950" cy="3279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1CA69-10F6-440B-A8AE-12704A9C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478" y="3097067"/>
            <a:ext cx="328705" cy="3204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1C428E-DDB8-4EFE-A1EA-B69EB63F5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355" y="3975219"/>
            <a:ext cx="324468" cy="3204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D22F77-6EC3-4C12-A0AC-C39FD163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317" y="2310902"/>
            <a:ext cx="333701" cy="321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3A7E59F-794E-4B57-AF3B-1D7DC79CE2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317" y="3095063"/>
            <a:ext cx="324466" cy="3244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0F955C-1F94-4D3C-BFFE-D4B5C3133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316" y="3982826"/>
            <a:ext cx="324467" cy="312852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283B9-3FE7-407F-966E-BAC09D72F034}"/>
              </a:ext>
            </a:extLst>
          </p:cNvPr>
          <p:cNvCxnSpPr>
            <a:cxnSpLocks/>
          </p:cNvCxnSpPr>
          <p:nvPr/>
        </p:nvCxnSpPr>
        <p:spPr>
          <a:xfrm>
            <a:off x="7164464" y="1722286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0A0C2BD-0BB0-4CA7-BA67-E319D13F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1" y="1572943"/>
            <a:ext cx="324467" cy="32927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5DE9B6B-4190-4A03-B611-D717B7AC97FD}"/>
              </a:ext>
            </a:extLst>
          </p:cNvPr>
          <p:cNvCxnSpPr>
            <a:cxnSpLocks/>
          </p:cNvCxnSpPr>
          <p:nvPr/>
        </p:nvCxnSpPr>
        <p:spPr>
          <a:xfrm>
            <a:off x="8261745" y="1781280"/>
            <a:ext cx="0" cy="236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C0875E5D-06DB-4861-BF0E-88453592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12" y="1577750"/>
            <a:ext cx="324467" cy="32446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3298741-3402-451B-9BBD-54E73D3B5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9" y="2322376"/>
            <a:ext cx="332950" cy="3279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8393EAC-E705-4A65-9F4B-71D46F621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392" y="3108541"/>
            <a:ext cx="328705" cy="320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5C2A70-BF7A-483A-93EA-89CB21CC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269" y="3986693"/>
            <a:ext cx="324468" cy="3204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2921B7-6CE5-4A9C-8395-13D1CA9C2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231" y="2322376"/>
            <a:ext cx="333701" cy="3216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C462E1-CCAB-4F0B-BA4E-40A651220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2231" y="3106537"/>
            <a:ext cx="324466" cy="32446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6CC533A-DBAB-4EB7-BF31-8327D595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230" y="3994300"/>
            <a:ext cx="324467" cy="31285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12BA4515-34AF-48C5-B043-F262B6D9247F}"/>
              </a:ext>
            </a:extLst>
          </p:cNvPr>
          <p:cNvSpPr/>
          <p:nvPr/>
        </p:nvSpPr>
        <p:spPr>
          <a:xfrm>
            <a:off x="2642905" y="1364020"/>
            <a:ext cx="513250" cy="165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830DA6-1026-4DDF-90CD-DDCB16BB4D9F}"/>
              </a:ext>
            </a:extLst>
          </p:cNvPr>
          <p:cNvCxnSpPr>
            <a:cxnSpLocks/>
          </p:cNvCxnSpPr>
          <p:nvPr/>
        </p:nvCxnSpPr>
        <p:spPr>
          <a:xfrm flipH="1">
            <a:off x="1845126" y="2389907"/>
            <a:ext cx="868575" cy="50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6ACF7A-55C9-479B-BFF6-24F2048235A2}"/>
              </a:ext>
            </a:extLst>
          </p:cNvPr>
          <p:cNvSpPr txBox="1"/>
          <p:nvPr/>
        </p:nvSpPr>
        <p:spPr>
          <a:xfrm>
            <a:off x="104620" y="2922987"/>
            <a:ext cx="21504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부적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부적의 이미지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부적 선택 시 해당 부적의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스킬 트리가 우측에 나타남</a:t>
            </a:r>
            <a:endParaRPr lang="en-US" altLang="ko-KR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99F2E-3474-4D47-8AB3-A07F1F64A6F0}"/>
              </a:ext>
            </a:extLst>
          </p:cNvPr>
          <p:cNvSpPr/>
          <p:nvPr/>
        </p:nvSpPr>
        <p:spPr>
          <a:xfrm>
            <a:off x="3374431" y="1457141"/>
            <a:ext cx="513248" cy="537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7908A1-6478-4CB2-B585-F49547C0D46C}"/>
              </a:ext>
            </a:extLst>
          </p:cNvPr>
          <p:cNvSpPr/>
          <p:nvPr/>
        </p:nvSpPr>
        <p:spPr>
          <a:xfrm>
            <a:off x="3337627" y="2195271"/>
            <a:ext cx="513248" cy="2230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D4FB60-1A8E-4DF9-969F-0C60BB741915}"/>
              </a:ext>
            </a:extLst>
          </p:cNvPr>
          <p:cNvCxnSpPr>
            <a:cxnSpLocks/>
          </p:cNvCxnSpPr>
          <p:nvPr/>
        </p:nvCxnSpPr>
        <p:spPr>
          <a:xfrm flipV="1">
            <a:off x="3786630" y="934880"/>
            <a:ext cx="646783" cy="56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345DB-A17C-4AE0-A398-DFBA7D54D182}"/>
              </a:ext>
            </a:extLst>
          </p:cNvPr>
          <p:cNvSpPr txBox="1"/>
          <p:nvPr/>
        </p:nvSpPr>
        <p:spPr>
          <a:xfrm>
            <a:off x="4482884" y="273202"/>
            <a:ext cx="49136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가장 처음 배울 수 있는 스킬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상위 스킬들을 배우려면 하위 스킬을 </a:t>
            </a:r>
            <a:r>
              <a:rPr lang="en-US" altLang="ko-KR" sz="1100" dirty="0"/>
              <a:t>max</a:t>
            </a:r>
            <a:r>
              <a:rPr lang="ko-KR" altLang="en-US" sz="1100" dirty="0"/>
              <a:t>까지 </a:t>
            </a:r>
            <a:r>
              <a:rPr lang="ko-KR" altLang="en-US" sz="1100" dirty="0" err="1"/>
              <a:t>올려야함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 개수 총 </a:t>
            </a:r>
            <a:r>
              <a:rPr lang="en-US" altLang="ko-KR" sz="1100" dirty="0"/>
              <a:t>4</a:t>
            </a:r>
            <a:r>
              <a:rPr lang="ko-KR" altLang="en-US" sz="1100" dirty="0"/>
              <a:t>개</a:t>
            </a:r>
            <a:r>
              <a:rPr lang="en-US" altLang="ko-KR" sz="1100" dirty="0"/>
              <a:t>(</a:t>
            </a:r>
            <a:r>
              <a:rPr lang="ko-KR" altLang="en-US" sz="1100" dirty="0"/>
              <a:t>액티브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패스브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DC6456-3DCE-43DC-A2C9-1FDBE269238A}"/>
              </a:ext>
            </a:extLst>
          </p:cNvPr>
          <p:cNvCxnSpPr>
            <a:cxnSpLocks/>
          </p:cNvCxnSpPr>
          <p:nvPr/>
        </p:nvCxnSpPr>
        <p:spPr>
          <a:xfrm flipH="1">
            <a:off x="1794602" y="3195769"/>
            <a:ext cx="1579829" cy="147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89A6A0-C687-4C0C-91A9-041CA318D4CB}"/>
              </a:ext>
            </a:extLst>
          </p:cNvPr>
          <p:cNvSpPr txBox="1"/>
          <p:nvPr/>
        </p:nvSpPr>
        <p:spPr>
          <a:xfrm>
            <a:off x="186182" y="4603748"/>
            <a:ext cx="4037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상위 스킬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스킬을 </a:t>
            </a:r>
            <a:r>
              <a:rPr lang="en-US" altLang="ko-KR" sz="1100" dirty="0"/>
              <a:t>max</a:t>
            </a:r>
            <a:r>
              <a:rPr lang="ko-KR" altLang="en-US" sz="1100" dirty="0"/>
              <a:t>까지 올려야만 해금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상위 스킬들은 해금 이후 조건 없이 스킬 포인트 투자 가능</a:t>
            </a:r>
            <a:endParaRPr lang="en-US" altLang="ko-KR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8D4D471-F33C-46E4-80FC-E52B365FFD90}"/>
              </a:ext>
            </a:extLst>
          </p:cNvPr>
          <p:cNvSpPr/>
          <p:nvPr/>
        </p:nvSpPr>
        <p:spPr>
          <a:xfrm>
            <a:off x="6834659" y="1470761"/>
            <a:ext cx="1919984" cy="632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B677D2E-A810-4E9A-9ADF-46A46E795C5B}"/>
              </a:ext>
            </a:extLst>
          </p:cNvPr>
          <p:cNvCxnSpPr>
            <a:cxnSpLocks/>
          </p:cNvCxnSpPr>
          <p:nvPr/>
        </p:nvCxnSpPr>
        <p:spPr>
          <a:xfrm flipV="1">
            <a:off x="8586372" y="1138575"/>
            <a:ext cx="891926" cy="63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BD3A42-9126-494A-8622-CCEC2CEDA371}"/>
              </a:ext>
            </a:extLst>
          </p:cNvPr>
          <p:cNvSpPr txBox="1"/>
          <p:nvPr/>
        </p:nvSpPr>
        <p:spPr>
          <a:xfrm>
            <a:off x="9591930" y="768892"/>
            <a:ext cx="1896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하위 스킬 중첩 가능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하위 스킬 </a:t>
            </a:r>
            <a:r>
              <a:rPr lang="en-US" altLang="ko-KR" sz="1100" dirty="0"/>
              <a:t>2</a:t>
            </a:r>
            <a:r>
              <a:rPr lang="ko-KR" altLang="en-US" sz="1100" dirty="0"/>
              <a:t>개는 중첩해서 배우기 가능</a:t>
            </a:r>
            <a:endParaRPr lang="en-US" altLang="ko-KR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278D2-4488-42B0-BF51-3F9B5A613910}"/>
              </a:ext>
            </a:extLst>
          </p:cNvPr>
          <p:cNvSpPr txBox="1"/>
          <p:nvPr/>
        </p:nvSpPr>
        <p:spPr>
          <a:xfrm>
            <a:off x="1129609" y="5599333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좌측에는 액티브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우측에는 패시브 스킬 </a:t>
            </a:r>
            <a:r>
              <a:rPr lang="en-US" altLang="ko-KR" dirty="0"/>
              <a:t>2</a:t>
            </a:r>
            <a:r>
              <a:rPr lang="ko-KR" altLang="en-US" dirty="0"/>
              <a:t>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14DF54-77D7-4FA2-B3C0-03DE92AE2B7F}"/>
              </a:ext>
            </a:extLst>
          </p:cNvPr>
          <p:cNvSpPr txBox="1"/>
          <p:nvPr/>
        </p:nvSpPr>
        <p:spPr>
          <a:xfrm>
            <a:off x="8680444" y="4326749"/>
            <a:ext cx="76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</a:t>
            </a:r>
            <a:r>
              <a:rPr lang="en-US" altLang="ko-KR" sz="1200" dirty="0"/>
              <a:t> : 1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7E05ACF-834C-40E5-9243-B402C25AADAB}"/>
              </a:ext>
            </a:extLst>
          </p:cNvPr>
          <p:cNvCxnSpPr>
            <a:cxnSpLocks/>
          </p:cNvCxnSpPr>
          <p:nvPr/>
        </p:nvCxnSpPr>
        <p:spPr>
          <a:xfrm flipH="1">
            <a:off x="8426097" y="4503359"/>
            <a:ext cx="761462" cy="60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CC33F51-81DB-416E-AA4D-91774C889C3F}"/>
              </a:ext>
            </a:extLst>
          </p:cNvPr>
          <p:cNvSpPr txBox="1"/>
          <p:nvPr/>
        </p:nvSpPr>
        <p:spPr>
          <a:xfrm>
            <a:off x="8255732" y="5230661"/>
            <a:ext cx="370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보유하고 있는 </a:t>
            </a:r>
            <a:r>
              <a:rPr lang="ko-KR" altLang="en-US" sz="1100" dirty="0" err="1"/>
              <a:t>스킬포인트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현재 보유하고 있으며 사용 가능한 스킬 포인트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Sp</a:t>
            </a:r>
            <a:r>
              <a:rPr lang="en-US" altLang="ko-KR" sz="1100" dirty="0"/>
              <a:t> 1</a:t>
            </a:r>
            <a:r>
              <a:rPr lang="ko-KR" altLang="en-US" sz="1100" dirty="0"/>
              <a:t>을 사용하여 스킬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을 </a:t>
            </a:r>
            <a:r>
              <a:rPr lang="en-US" altLang="ko-KR" sz="1100" dirty="0"/>
              <a:t>1 </a:t>
            </a:r>
            <a:r>
              <a:rPr lang="ko-KR" altLang="en-US" sz="1100" dirty="0"/>
              <a:t>상승 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FD57E77-56FC-4F82-81FE-CCBB0148E71B}"/>
              </a:ext>
            </a:extLst>
          </p:cNvPr>
          <p:cNvCxnSpPr>
            <a:cxnSpLocks/>
          </p:cNvCxnSpPr>
          <p:nvPr/>
        </p:nvCxnSpPr>
        <p:spPr>
          <a:xfrm flipV="1">
            <a:off x="8253162" y="3177472"/>
            <a:ext cx="1547976" cy="10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CCEE843-361A-4C7B-ADEB-1EA05624C7C5}"/>
              </a:ext>
            </a:extLst>
          </p:cNvPr>
          <p:cNvSpPr txBox="1"/>
          <p:nvPr/>
        </p:nvSpPr>
        <p:spPr>
          <a:xfrm>
            <a:off x="9873181" y="2991771"/>
            <a:ext cx="26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스킬 선택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스킬을 클릭하면 스킬의 세부정보와 스킬의 레벨 및 스킬의 </a:t>
            </a:r>
            <a:r>
              <a:rPr lang="en-US" altLang="ko-KR" sz="1100" dirty="0" err="1"/>
              <a:t>Lv</a:t>
            </a:r>
            <a:r>
              <a:rPr lang="ko-KR" altLang="en-US" sz="1100" dirty="0"/>
              <a:t>이 나온다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94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8F0B7A-640F-4C65-AFBA-FD06B1E5E25F}"/>
              </a:ext>
            </a:extLst>
          </p:cNvPr>
          <p:cNvSpPr/>
          <p:nvPr/>
        </p:nvSpPr>
        <p:spPr>
          <a:xfrm>
            <a:off x="666925" y="1377892"/>
            <a:ext cx="497467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845189" y="402671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1E2A6E-4EAC-46E1-AD35-EA52BD9DD1CA}"/>
              </a:ext>
            </a:extLst>
          </p:cNvPr>
          <p:cNvCxnSpPr>
            <a:cxnSpLocks/>
          </p:cNvCxnSpPr>
          <p:nvPr/>
        </p:nvCxnSpPr>
        <p:spPr>
          <a:xfrm>
            <a:off x="1927369" y="4215469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0C908-D62D-47C4-920D-5F739CBBAEC0}"/>
              </a:ext>
            </a:extLst>
          </p:cNvPr>
          <p:cNvSpPr/>
          <p:nvPr/>
        </p:nvSpPr>
        <p:spPr>
          <a:xfrm>
            <a:off x="2460070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시작하기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BEFC9B-6206-4A5C-B736-730C98E36388}"/>
              </a:ext>
            </a:extLst>
          </p:cNvPr>
          <p:cNvCxnSpPr>
            <a:cxnSpLocks/>
          </p:cNvCxnSpPr>
          <p:nvPr/>
        </p:nvCxnSpPr>
        <p:spPr>
          <a:xfrm flipH="1">
            <a:off x="2183233" y="359887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99E08C-6429-4FEA-8907-7C0822ED94BE}"/>
              </a:ext>
            </a:extLst>
          </p:cNvPr>
          <p:cNvCxnSpPr>
            <a:cxnSpLocks/>
          </p:cNvCxnSpPr>
          <p:nvPr/>
        </p:nvCxnSpPr>
        <p:spPr>
          <a:xfrm>
            <a:off x="2193719" y="360237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81C9B-11CC-4C1C-B3CF-8CD3AF27D61E}"/>
              </a:ext>
            </a:extLst>
          </p:cNvPr>
          <p:cNvSpPr/>
          <p:nvPr/>
        </p:nvSpPr>
        <p:spPr>
          <a:xfrm>
            <a:off x="2470556" y="344578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8EFEFE-344F-4281-A5A5-9F5DB667F215}"/>
              </a:ext>
            </a:extLst>
          </p:cNvPr>
          <p:cNvCxnSpPr>
            <a:cxnSpLocks/>
          </p:cNvCxnSpPr>
          <p:nvPr/>
        </p:nvCxnSpPr>
        <p:spPr>
          <a:xfrm>
            <a:off x="3542249" y="4215468"/>
            <a:ext cx="532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9E32E1-D135-4449-86C2-E7C0B6F14D83}"/>
              </a:ext>
            </a:extLst>
          </p:cNvPr>
          <p:cNvSpPr/>
          <p:nvPr/>
        </p:nvSpPr>
        <p:spPr>
          <a:xfrm>
            <a:off x="4087533" y="4026716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이어하기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C676E7-469E-404E-8258-93B30A22EC69}"/>
              </a:ext>
            </a:extLst>
          </p:cNvPr>
          <p:cNvCxnSpPr>
            <a:cxnSpLocks/>
          </p:cNvCxnSpPr>
          <p:nvPr/>
        </p:nvCxnSpPr>
        <p:spPr>
          <a:xfrm flipH="1">
            <a:off x="3819087" y="3605168"/>
            <a:ext cx="10486" cy="61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3C164-846D-4819-AEC8-611B0402B803}"/>
              </a:ext>
            </a:extLst>
          </p:cNvPr>
          <p:cNvCxnSpPr>
            <a:cxnSpLocks/>
          </p:cNvCxnSpPr>
          <p:nvPr/>
        </p:nvCxnSpPr>
        <p:spPr>
          <a:xfrm>
            <a:off x="3829573" y="3608663"/>
            <a:ext cx="266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106D6C-08E0-42CB-A8E2-E72E5F772F15}"/>
              </a:ext>
            </a:extLst>
          </p:cNvPr>
          <p:cNvSpPr/>
          <p:nvPr/>
        </p:nvSpPr>
        <p:spPr>
          <a:xfrm>
            <a:off x="4095924" y="3410125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새로하기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E6F69-4995-4542-837A-BB238D9C0892}"/>
              </a:ext>
            </a:extLst>
          </p:cNvPr>
          <p:cNvSpPr txBox="1"/>
          <p:nvPr/>
        </p:nvSpPr>
        <p:spPr>
          <a:xfrm>
            <a:off x="2497818" y="1823798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0FC2E-1CF0-4898-9044-B77B3B9F7FEC}"/>
              </a:ext>
            </a:extLst>
          </p:cNvPr>
          <p:cNvGrpSpPr/>
          <p:nvPr/>
        </p:nvGrpSpPr>
        <p:grpSpPr>
          <a:xfrm>
            <a:off x="5819860" y="2008464"/>
            <a:ext cx="6058951" cy="2313268"/>
            <a:chOff x="5819860" y="1823798"/>
            <a:chExt cx="6865693" cy="231326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796EB52-5F64-4F26-93FA-D01F21CA8F1D}"/>
                </a:ext>
              </a:extLst>
            </p:cNvPr>
            <p:cNvSpPr/>
            <p:nvPr/>
          </p:nvSpPr>
          <p:spPr>
            <a:xfrm>
              <a:off x="5819860" y="1823798"/>
              <a:ext cx="6865693" cy="23132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DDC54F-55BB-482B-8211-3D284A2BE223}"/>
                </a:ext>
              </a:extLst>
            </p:cNvPr>
            <p:cNvSpPr/>
            <p:nvPr/>
          </p:nvSpPr>
          <p:spPr>
            <a:xfrm>
              <a:off x="6504961" y="3240841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시나리오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BA652-66F9-4A3B-86C7-A522260B8F34}"/>
                </a:ext>
              </a:extLst>
            </p:cNvPr>
            <p:cNvCxnSpPr>
              <a:cxnSpLocks/>
            </p:cNvCxnSpPr>
            <p:nvPr/>
          </p:nvCxnSpPr>
          <p:spPr>
            <a:xfrm>
              <a:off x="7591336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16E6AD-4D4C-44DD-87EC-E48E4C7FCEC8}"/>
                </a:ext>
              </a:extLst>
            </p:cNvPr>
            <p:cNvSpPr/>
            <p:nvPr/>
          </p:nvSpPr>
          <p:spPr>
            <a:xfrm>
              <a:off x="8784673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튜토리얼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전투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7673CFA-6D20-4A41-806F-64A8D2D13A09}"/>
                </a:ext>
              </a:extLst>
            </p:cNvPr>
            <p:cNvCxnSpPr>
              <a:cxnSpLocks/>
            </p:cNvCxnSpPr>
            <p:nvPr/>
          </p:nvCxnSpPr>
          <p:spPr>
            <a:xfrm>
              <a:off x="9866853" y="3427953"/>
              <a:ext cx="11933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CE077B-B433-42D3-B37B-919491D657DB}"/>
                </a:ext>
              </a:extLst>
            </p:cNvPr>
            <p:cNvSpPr/>
            <p:nvPr/>
          </p:nvSpPr>
          <p:spPr>
            <a:xfrm>
              <a:off x="11060190" y="3239200"/>
              <a:ext cx="1082180" cy="377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메인 스토리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8806C-76F0-4B21-8B60-AAB98ABB4941}"/>
                </a:ext>
              </a:extLst>
            </p:cNvPr>
            <p:cNvSpPr txBox="1"/>
            <p:nvPr/>
          </p:nvSpPr>
          <p:spPr>
            <a:xfrm>
              <a:off x="8291813" y="2269707"/>
              <a:ext cx="201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튜토리얼 진행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DA5AD8-C3EB-4B4B-B0D8-7E17052AEB1F}"/>
              </a:ext>
            </a:extLst>
          </p:cNvPr>
          <p:cNvCxnSpPr>
            <a:cxnSpLocks/>
          </p:cNvCxnSpPr>
          <p:nvPr/>
        </p:nvCxnSpPr>
        <p:spPr>
          <a:xfrm>
            <a:off x="5178104" y="3634532"/>
            <a:ext cx="1246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FBB6D4A-9474-4DA8-AFB2-9A5188E589A5}"/>
              </a:ext>
            </a:extLst>
          </p:cNvPr>
          <p:cNvCxnSpPr>
            <a:cxnSpLocks/>
          </p:cNvCxnSpPr>
          <p:nvPr/>
        </p:nvCxnSpPr>
        <p:spPr>
          <a:xfrm>
            <a:off x="5169713" y="4215468"/>
            <a:ext cx="1407256" cy="801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7D3E36-3402-4480-8E81-C36F53A89EEC}"/>
              </a:ext>
            </a:extLst>
          </p:cNvPr>
          <p:cNvSpPr/>
          <p:nvPr/>
        </p:nvSpPr>
        <p:spPr>
          <a:xfrm>
            <a:off x="6576969" y="4902667"/>
            <a:ext cx="1795244" cy="6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저장한 </a:t>
            </a:r>
            <a:r>
              <a:rPr lang="ko-KR" altLang="en-US" sz="1600"/>
              <a:t>지점으로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6488A1-B92F-483B-94CE-8DF9F6BC5851}"/>
              </a:ext>
            </a:extLst>
          </p:cNvPr>
          <p:cNvSpPr/>
          <p:nvPr/>
        </p:nvSpPr>
        <p:spPr>
          <a:xfrm>
            <a:off x="1075306" y="1495879"/>
            <a:ext cx="7303401" cy="44377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7A1D3C-9A05-4128-B6D8-D929F000EF23}"/>
              </a:ext>
            </a:extLst>
          </p:cNvPr>
          <p:cNvSpPr/>
          <p:nvPr/>
        </p:nvSpPr>
        <p:spPr>
          <a:xfrm>
            <a:off x="3742772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887C3-5554-4863-BFF6-B2463944E56F}"/>
              </a:ext>
            </a:extLst>
          </p:cNvPr>
          <p:cNvCxnSpPr>
            <a:cxnSpLocks/>
          </p:cNvCxnSpPr>
          <p:nvPr/>
        </p:nvCxnSpPr>
        <p:spPr>
          <a:xfrm flipH="1">
            <a:off x="4824952" y="3246637"/>
            <a:ext cx="521660" cy="60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37C7D-C095-4B63-B6A8-131A5C512933}"/>
              </a:ext>
            </a:extLst>
          </p:cNvPr>
          <p:cNvSpPr/>
          <p:nvPr/>
        </p:nvSpPr>
        <p:spPr>
          <a:xfrm>
            <a:off x="5346612" y="2869132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오토 진행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BC4DC-908E-4A2E-B307-495EE7696331}"/>
              </a:ext>
            </a:extLst>
          </p:cNvPr>
          <p:cNvCxnSpPr>
            <a:cxnSpLocks/>
          </p:cNvCxnSpPr>
          <p:nvPr/>
        </p:nvCxnSpPr>
        <p:spPr>
          <a:xfrm flipH="1">
            <a:off x="4824953" y="4038922"/>
            <a:ext cx="7399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A29493-F0E4-41D6-AF06-DB50F0FF6E66}"/>
              </a:ext>
            </a:extLst>
          </p:cNvPr>
          <p:cNvSpPr/>
          <p:nvPr/>
        </p:nvSpPr>
        <p:spPr>
          <a:xfrm>
            <a:off x="5564888" y="3850170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로그 </a:t>
            </a:r>
            <a:endParaRPr lang="en-US" altLang="ko-KR" sz="1100" dirty="0"/>
          </a:p>
          <a:p>
            <a:pPr algn="ctr"/>
            <a:r>
              <a:rPr lang="ko-KR" altLang="en-US" sz="1100" dirty="0"/>
              <a:t>보기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569A3-33D1-471A-943A-ABD64720DF2D}"/>
              </a:ext>
            </a:extLst>
          </p:cNvPr>
          <p:cNvCxnSpPr>
            <a:cxnSpLocks/>
          </p:cNvCxnSpPr>
          <p:nvPr/>
        </p:nvCxnSpPr>
        <p:spPr>
          <a:xfrm flipH="1" flipV="1">
            <a:off x="4824954" y="4227675"/>
            <a:ext cx="521658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21C2C-F46E-4793-AC26-62E84255C9FF}"/>
              </a:ext>
            </a:extLst>
          </p:cNvPr>
          <p:cNvSpPr/>
          <p:nvPr/>
        </p:nvSpPr>
        <p:spPr>
          <a:xfrm>
            <a:off x="5346612" y="464245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/</a:t>
            </a:r>
            <a:r>
              <a:rPr lang="ko-KR" altLang="en-US" sz="1100" dirty="0"/>
              <a:t>이어하기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11ECA-D4B7-49F7-8729-C6C7F12633BE}"/>
              </a:ext>
            </a:extLst>
          </p:cNvPr>
          <p:cNvCxnSpPr>
            <a:cxnSpLocks/>
          </p:cNvCxnSpPr>
          <p:nvPr/>
        </p:nvCxnSpPr>
        <p:spPr>
          <a:xfrm flipH="1">
            <a:off x="6428792" y="4831206"/>
            <a:ext cx="605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80AB1-E88B-4545-96A4-C30CDB8B0901}"/>
              </a:ext>
            </a:extLst>
          </p:cNvPr>
          <p:cNvSpPr/>
          <p:nvPr/>
        </p:nvSpPr>
        <p:spPr>
          <a:xfrm>
            <a:off x="7033827" y="464245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  <a:r>
              <a:rPr lang="en-US" altLang="ko-KR" sz="1100" dirty="0"/>
              <a:t> </a:t>
            </a:r>
            <a:r>
              <a:rPr lang="ko-KR" altLang="en-US" sz="1100" dirty="0"/>
              <a:t>덮어쓰기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885E9-A0DA-4721-AF83-250769B19D92}"/>
              </a:ext>
            </a:extLst>
          </p:cNvPr>
          <p:cNvCxnSpPr>
            <a:cxnSpLocks/>
          </p:cNvCxnSpPr>
          <p:nvPr/>
        </p:nvCxnSpPr>
        <p:spPr>
          <a:xfrm>
            <a:off x="3069461" y="4038922"/>
            <a:ext cx="66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042166-9981-4934-B892-4F0A4FB89402}"/>
              </a:ext>
            </a:extLst>
          </p:cNvPr>
          <p:cNvSpPr/>
          <p:nvPr/>
        </p:nvSpPr>
        <p:spPr>
          <a:xfrm>
            <a:off x="2001505" y="3850143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대화 스크립트 </a:t>
            </a:r>
            <a:r>
              <a:rPr lang="ko-KR" altLang="en-US" sz="1100" dirty="0" err="1"/>
              <a:t>스킵</a:t>
            </a:r>
            <a:endParaRPr lang="ko-KR" altLang="en-US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FFCD5B-325F-4DE0-8224-A1DE5A8F31DC}"/>
              </a:ext>
            </a:extLst>
          </p:cNvPr>
          <p:cNvCxnSpPr>
            <a:cxnSpLocks/>
          </p:cNvCxnSpPr>
          <p:nvPr/>
        </p:nvCxnSpPr>
        <p:spPr>
          <a:xfrm>
            <a:off x="3111975" y="3435390"/>
            <a:ext cx="630791" cy="41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5147A-B0E9-4216-8B9A-CC9E19A16E28}"/>
              </a:ext>
            </a:extLst>
          </p:cNvPr>
          <p:cNvSpPr/>
          <p:nvPr/>
        </p:nvSpPr>
        <p:spPr>
          <a:xfrm>
            <a:off x="2029789" y="3057884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대화창</a:t>
            </a:r>
            <a:r>
              <a:rPr lang="ko-KR" altLang="en-US" sz="1100" dirty="0"/>
              <a:t> 숨기기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D60FC8-7C5B-4C9A-B70B-C720802E3173}"/>
              </a:ext>
            </a:extLst>
          </p:cNvPr>
          <p:cNvCxnSpPr>
            <a:cxnSpLocks/>
          </p:cNvCxnSpPr>
          <p:nvPr/>
        </p:nvCxnSpPr>
        <p:spPr>
          <a:xfrm flipV="1">
            <a:off x="3193347" y="4227648"/>
            <a:ext cx="549419" cy="603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9B9FB4-5B68-4E6C-8CFB-B326E2FB3F80}"/>
              </a:ext>
            </a:extLst>
          </p:cNvPr>
          <p:cNvSpPr/>
          <p:nvPr/>
        </p:nvSpPr>
        <p:spPr>
          <a:xfrm>
            <a:off x="2119499" y="4831177"/>
            <a:ext cx="1082180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57694-72BC-4691-8C36-A5739A6DF308}"/>
              </a:ext>
            </a:extLst>
          </p:cNvPr>
          <p:cNvSpPr txBox="1"/>
          <p:nvPr/>
        </p:nvSpPr>
        <p:spPr>
          <a:xfrm>
            <a:off x="4047496" y="1896267"/>
            <a:ext cx="13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대화 진행</a:t>
            </a:r>
          </a:p>
        </p:txBody>
      </p:sp>
    </p:spTree>
    <p:extLst>
      <p:ext uri="{BB962C8B-B14F-4D97-AF65-F5344CB8AC3E}">
        <p14:creationId xmlns:p14="http://schemas.microsoft.com/office/powerpoint/2010/main" val="132199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플로우 차트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45084F9-4ACF-4468-B29B-4185AE845B0E}"/>
              </a:ext>
            </a:extLst>
          </p:cNvPr>
          <p:cNvGrpSpPr/>
          <p:nvPr/>
        </p:nvGrpSpPr>
        <p:grpSpPr>
          <a:xfrm>
            <a:off x="891033" y="1020589"/>
            <a:ext cx="10852213" cy="5563091"/>
            <a:chOff x="891033" y="1020589"/>
            <a:chExt cx="10852213" cy="556309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B754AA2-829E-4388-9067-5E7C0854291F}"/>
                </a:ext>
              </a:extLst>
            </p:cNvPr>
            <p:cNvSpPr/>
            <p:nvPr/>
          </p:nvSpPr>
          <p:spPr>
            <a:xfrm>
              <a:off x="891033" y="1020589"/>
              <a:ext cx="10852213" cy="55630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7A1D3C-9A05-4128-B6D8-D929F000EF23}"/>
                </a:ext>
              </a:extLst>
            </p:cNvPr>
            <p:cNvSpPr/>
            <p:nvPr/>
          </p:nvSpPr>
          <p:spPr>
            <a:xfrm>
              <a:off x="111593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다음 날로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이동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CF887C3-5554-4863-BFF6-B2463944E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8119" y="4062520"/>
              <a:ext cx="14299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937C7D-C095-4B63-B6A8-131A5C512933}"/>
                </a:ext>
              </a:extLst>
            </p:cNvPr>
            <p:cNvSpPr/>
            <p:nvPr/>
          </p:nvSpPr>
          <p:spPr>
            <a:xfrm>
              <a:off x="3628105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 이벤트 진행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C4BC4DC-908E-4A2E-B307-495EE7696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286" y="4048583"/>
              <a:ext cx="4398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A29493-F0E4-41D6-AF06-DB50F0FF6E66}"/>
                </a:ext>
              </a:extLst>
            </p:cNvPr>
            <p:cNvSpPr/>
            <p:nvPr/>
          </p:nvSpPr>
          <p:spPr>
            <a:xfrm>
              <a:off x="5130098" y="386246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오후로 시간 변경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4569A3-33D1-471A-943A-ABD64720D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279" y="4083041"/>
              <a:ext cx="487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121C2C-F46E-4793-AC26-62E84255C9FF}"/>
                </a:ext>
              </a:extLst>
            </p:cNvPr>
            <p:cNvSpPr/>
            <p:nvPr/>
          </p:nvSpPr>
          <p:spPr>
            <a:xfrm>
              <a:off x="6700191" y="3862458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3880AB1-E88B-4545-96A4-C30CDB8B0901}"/>
                </a:ext>
              </a:extLst>
            </p:cNvPr>
            <p:cNvSpPr/>
            <p:nvPr/>
          </p:nvSpPr>
          <p:spPr>
            <a:xfrm>
              <a:off x="8387406" y="388298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87DBA-6067-4428-916F-ED011667E932}"/>
                </a:ext>
              </a:extLst>
            </p:cNvPr>
            <p:cNvSpPr/>
            <p:nvPr/>
          </p:nvSpPr>
          <p:spPr>
            <a:xfrm>
              <a:off x="2497207" y="3890569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평일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F4634B-246B-4E3E-B22E-E8E6F2B50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587" y="4062518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7E07D7-6B21-4CDA-8AD6-ECF9F4CF7E21}"/>
                </a:ext>
              </a:extLst>
            </p:cNvPr>
            <p:cNvSpPr/>
            <p:nvPr/>
          </p:nvSpPr>
          <p:spPr>
            <a:xfrm>
              <a:off x="10074621" y="3882979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6086783-A898-43EB-880C-87658BB28A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4940"/>
              <a:ext cx="0" cy="1487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8BBAF31-7C52-4979-98BC-4A418A982D48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373406"/>
              <a:ext cx="12560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BE8929-9F50-492B-9B2B-96DCF33E4860}"/>
                </a:ext>
              </a:extLst>
            </p:cNvPr>
            <p:cNvSpPr/>
            <p:nvPr/>
          </p:nvSpPr>
          <p:spPr>
            <a:xfrm>
              <a:off x="1763985" y="2174934"/>
              <a:ext cx="831809" cy="3341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주말 </a:t>
              </a:r>
              <a:r>
                <a:rPr lang="ko-KR" altLang="en-US" sz="700" dirty="0" err="1">
                  <a:solidFill>
                    <a:schemeClr val="tx1"/>
                  </a:solidFill>
                </a:rPr>
                <a:t>일때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76AA850-5C6F-41FB-BD3F-36C46B737CA9}"/>
                </a:ext>
              </a:extLst>
            </p:cNvPr>
            <p:cNvSpPr/>
            <p:nvPr/>
          </p:nvSpPr>
          <p:spPr>
            <a:xfrm>
              <a:off x="2913111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A5882D6-D5DA-4489-ACAE-C41983E3AA0F}"/>
                </a:ext>
              </a:extLst>
            </p:cNvPr>
            <p:cNvSpPr/>
            <p:nvPr/>
          </p:nvSpPr>
          <p:spPr>
            <a:xfrm>
              <a:off x="4629925" y="2173345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E1E92D-4095-457D-BDB8-59BB041D6949}"/>
                </a:ext>
              </a:extLst>
            </p:cNvPr>
            <p:cNvSpPr/>
            <p:nvPr/>
          </p:nvSpPr>
          <p:spPr>
            <a:xfrm>
              <a:off x="6317140" y="217334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A1A70A-5E01-4D49-8CBE-EAEDCD9B7E61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 flipV="1">
              <a:off x="3995291" y="2367752"/>
              <a:ext cx="634636" cy="7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4EFDB3-2450-4B12-B25D-CA89AD00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106" y="2383340"/>
              <a:ext cx="605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5750F1-1E07-45A7-BFE9-DD65F825BAD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4D4DD38-0492-4145-B752-59F312526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119076"/>
              <a:ext cx="1187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C42CD8-6708-4435-8385-D7BDC7B8B896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671188" y="3119076"/>
              <a:ext cx="0" cy="74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C4B057A-143D-4D85-AA7E-03C8922333B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754" y="4062518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24B21D-F68E-4C79-8493-C7A865789C70}"/>
                </a:ext>
              </a:extLst>
            </p:cNvPr>
            <p:cNvCxnSpPr>
              <a:cxnSpLocks/>
            </p:cNvCxnSpPr>
            <p:nvPr/>
          </p:nvCxnSpPr>
          <p:spPr>
            <a:xfrm>
              <a:off x="4863747" y="404858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F8C8C2-3584-49C3-80BD-68D053C90A70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40" y="4083041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EF2416D-6911-4CCF-87C4-DAC71C14AC7E}"/>
                </a:ext>
              </a:extLst>
            </p:cNvPr>
            <p:cNvCxnSpPr>
              <a:cxnSpLocks/>
            </p:cNvCxnSpPr>
            <p:nvPr/>
          </p:nvCxnSpPr>
          <p:spPr>
            <a:xfrm>
              <a:off x="7782371" y="4083041"/>
              <a:ext cx="605035" cy="7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F4959C-5442-430A-B37A-1E351D19F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08270" y="4064703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B138509-FCA0-4F8B-BF9C-B53AA56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0" y="2373406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3991B87-6415-428F-9A0D-56C93C2E5AC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574" y="2373404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16B68BB-6146-4519-8796-80A88F89D0BE}"/>
                </a:ext>
              </a:extLst>
            </p:cNvPr>
            <p:cNvCxnSpPr>
              <a:cxnSpLocks/>
            </p:cNvCxnSpPr>
            <p:nvPr/>
          </p:nvCxnSpPr>
          <p:spPr>
            <a:xfrm>
              <a:off x="6050789" y="2383340"/>
              <a:ext cx="2663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73A649B-1B4D-424C-B4BB-50D80C0B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8" y="3628794"/>
              <a:ext cx="0" cy="235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4340DC5-BC24-4D1C-BED6-ED0E262BA0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09571"/>
              <a:ext cx="0" cy="34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5024DBE-A864-4B15-865E-AEA6A3486B3C}"/>
                </a:ext>
              </a:extLst>
            </p:cNvPr>
            <p:cNvSpPr/>
            <p:nvPr/>
          </p:nvSpPr>
          <p:spPr>
            <a:xfrm>
              <a:off x="5101784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저녁으로로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시간 변경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3FCBA2C-6FD7-4762-9C81-514CADC4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55380"/>
              <a:ext cx="0" cy="16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0C57037-D73A-46D2-830C-EC96EF361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874" y="4819690"/>
              <a:ext cx="5025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DFF4D8C-4DEC-4EC2-887C-C21C9BE59F56}"/>
                </a:ext>
              </a:extLst>
            </p:cNvPr>
            <p:cNvSpPr/>
            <p:nvPr/>
          </p:nvSpPr>
          <p:spPr>
            <a:xfrm>
              <a:off x="6700191" y="5146196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월드 맵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맵 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41D609-8306-4782-B3FF-CD94FC8F799F}"/>
                </a:ext>
              </a:extLst>
            </p:cNvPr>
            <p:cNvSpPr/>
            <p:nvPr/>
          </p:nvSpPr>
          <p:spPr>
            <a:xfrm>
              <a:off x="8387406" y="5145873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선택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84776D5-D9BC-412C-9B40-29583D30C648}"/>
                </a:ext>
              </a:extLst>
            </p:cNvPr>
            <p:cNvSpPr/>
            <p:nvPr/>
          </p:nvSpPr>
          <p:spPr>
            <a:xfrm>
              <a:off x="10074621" y="5150110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이벤트 진행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CBD467A-881D-4B02-ADC0-FB5D90E4928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6184014" y="5338620"/>
              <a:ext cx="516177" cy="1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6463089-88D2-4858-A253-A18158CFD6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782371" y="5338620"/>
              <a:ext cx="605035" cy="1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9638D9B-4D0B-49FC-B0B7-931C8D41CDBF}"/>
                </a:ext>
              </a:extLst>
            </p:cNvPr>
            <p:cNvCxnSpPr>
              <a:cxnSpLocks/>
            </p:cNvCxnSpPr>
            <p:nvPr/>
          </p:nvCxnSpPr>
          <p:spPr>
            <a:xfrm>
              <a:off x="9469586" y="5360863"/>
              <a:ext cx="605035" cy="7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2EEF931-39B9-46A8-BFC6-6F41973D7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43" y="5520556"/>
              <a:ext cx="0" cy="36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1FD04D-6582-4D93-A8C0-0EF2E5761090}"/>
                </a:ext>
              </a:extLst>
            </p:cNvPr>
            <p:cNvSpPr/>
            <p:nvPr/>
          </p:nvSpPr>
          <p:spPr>
            <a:xfrm>
              <a:off x="10076587" y="5880034"/>
              <a:ext cx="1082180" cy="388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밤으로 시간 변경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50E7-62F3-4AF3-953B-72A5E88BBD8D}"/>
                </a:ext>
              </a:extLst>
            </p:cNvPr>
            <p:cNvSpPr txBox="1"/>
            <p:nvPr/>
          </p:nvSpPr>
          <p:spPr>
            <a:xfrm>
              <a:off x="5596270" y="1364488"/>
              <a:ext cx="1441740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오전 이벤트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58104E50-C52B-4900-9B42-84D8D2539D8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30" y="2554766"/>
              <a:ext cx="0" cy="5639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89A293E-CD46-4F31-9921-C73435CE0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331" y="4271792"/>
              <a:ext cx="0" cy="537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39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2555</Words>
  <Application>Microsoft Office PowerPoint</Application>
  <PresentationFormat>와이드스크린</PresentationFormat>
  <Paragraphs>725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MD솔체</vt:lpstr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 호성</cp:lastModifiedBy>
  <cp:revision>236</cp:revision>
  <dcterms:created xsi:type="dcterms:W3CDTF">2021-04-29T01:12:11Z</dcterms:created>
  <dcterms:modified xsi:type="dcterms:W3CDTF">2021-06-14T07:20:40Z</dcterms:modified>
</cp:coreProperties>
</file>