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69" r:id="rId5"/>
    <p:sldId id="270" r:id="rId6"/>
    <p:sldId id="271" r:id="rId7"/>
    <p:sldId id="256" r:id="rId8"/>
    <p:sldId id="257" r:id="rId9"/>
    <p:sldId id="259" r:id="rId10"/>
    <p:sldId id="264" r:id="rId11"/>
    <p:sldId id="265" r:id="rId12"/>
    <p:sldId id="266" r:id="rId13"/>
    <p:sldId id="260" r:id="rId14"/>
    <p:sldId id="261" r:id="rId15"/>
    <p:sldId id="262" r:id="rId16"/>
    <p:sldId id="267" r:id="rId17"/>
    <p:sldId id="268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7" r:id="rId32"/>
    <p:sldId id="286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1241567"/>
            <a:ext cx="7067767" cy="354854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53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V="1">
            <a:off x="3786630" y="934880"/>
            <a:ext cx="646783" cy="56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4482884" y="273202"/>
            <a:ext cx="4913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가장 처음 배울 수 있는 스킬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스킬들을 배우려면 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올려야함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개수 총 </a:t>
            </a:r>
            <a:r>
              <a:rPr lang="en-US" altLang="ko-KR" sz="1100" dirty="0"/>
              <a:t>4</a:t>
            </a:r>
            <a:r>
              <a:rPr lang="ko-KR" altLang="en-US" sz="1100" dirty="0"/>
              <a:t>개</a:t>
            </a:r>
            <a:r>
              <a:rPr lang="en-US" altLang="ko-KR" sz="1100" dirty="0"/>
              <a:t>(</a:t>
            </a:r>
            <a:r>
              <a:rPr lang="ko-KR" altLang="en-US" sz="1100" dirty="0"/>
              <a:t>액티브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패스브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6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200FF8-55B1-460F-A914-10FF888EFF71}"/>
              </a:ext>
            </a:extLst>
          </p:cNvPr>
          <p:cNvCxnSpPr>
            <a:cxnSpLocks/>
          </p:cNvCxnSpPr>
          <p:nvPr/>
        </p:nvCxnSpPr>
        <p:spPr>
          <a:xfrm flipV="1">
            <a:off x="5418154" y="384280"/>
            <a:ext cx="1196816" cy="1575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B0D5C4-8683-463E-82C1-BC0DED5B8E4F}"/>
              </a:ext>
            </a:extLst>
          </p:cNvPr>
          <p:cNvSpPr txBox="1"/>
          <p:nvPr/>
        </p:nvSpPr>
        <p:spPr>
          <a:xfrm>
            <a:off x="6548281" y="131859"/>
            <a:ext cx="51737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세부정보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스킬의 설명과 적용 옵션이 나타난다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붉은색</a:t>
            </a:r>
            <a:r>
              <a:rPr lang="ko-KR" altLang="en-US" sz="1100" dirty="0"/>
              <a:t>으로 표시된 곳은 캐릭터의 </a:t>
            </a:r>
            <a:r>
              <a:rPr lang="ko-KR" altLang="en-US" sz="1100" dirty="0" err="1"/>
              <a:t>스테이터스에</a:t>
            </a:r>
            <a:r>
              <a:rPr lang="ko-KR" altLang="en-US" sz="1100" dirty="0"/>
              <a:t> 따라 상시로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바뀜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없을 때는  표시하지 않음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EE47EE-5141-4FF9-A995-013E517DEF28}"/>
              </a:ext>
            </a:extLst>
          </p:cNvPr>
          <p:cNvCxnSpPr>
            <a:cxnSpLocks/>
          </p:cNvCxnSpPr>
          <p:nvPr/>
        </p:nvCxnSpPr>
        <p:spPr>
          <a:xfrm flipH="1">
            <a:off x="4762616" y="3906790"/>
            <a:ext cx="88161" cy="142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2B20077-D55C-4D46-8E93-7588055EF8BD}"/>
              </a:ext>
            </a:extLst>
          </p:cNvPr>
          <p:cNvSpPr txBox="1"/>
          <p:nvPr/>
        </p:nvSpPr>
        <p:spPr>
          <a:xfrm>
            <a:off x="4558613" y="5359293"/>
            <a:ext cx="5173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배우기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이거나 해당 스킬을 배울 조건이 되지 않았을 때는 회색으로 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648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D004C3-BE79-4286-AD92-E44EC826835B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1</a:t>
            </a:r>
            <a:r>
              <a:rPr lang="ko-KR" altLang="en-US" dirty="0"/>
              <a:t>을 소모하여 스킬을 </a:t>
            </a:r>
            <a:r>
              <a:rPr lang="ko-KR" altLang="en-US" dirty="0" err="1"/>
              <a:t>배우시겠습니까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837E7C-30B7-4C5C-A596-D53CDBEA766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1FBCF2-1F26-44AE-ADF3-5E95F4F9D36E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486519" y="1852021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조합하기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D0994-DCF6-40E4-88DD-AFC2D7424CA8}"/>
              </a:ext>
            </a:extLst>
          </p:cNvPr>
          <p:cNvSpPr txBox="1"/>
          <p:nvPr/>
        </p:nvSpPr>
        <p:spPr>
          <a:xfrm>
            <a:off x="3650226" y="281751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5C73F5-5052-4A51-A4A2-A2098431E26C}"/>
              </a:ext>
            </a:extLst>
          </p:cNvPr>
          <p:cNvSpPr txBox="1"/>
          <p:nvPr/>
        </p:nvSpPr>
        <p:spPr>
          <a:xfrm>
            <a:off x="3749040" y="3626732"/>
            <a:ext cx="7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7D2FF6-7D3F-41FB-9805-683CC9729687}"/>
              </a:ext>
            </a:extLst>
          </p:cNvPr>
          <p:cNvSpPr txBox="1"/>
          <p:nvPr/>
        </p:nvSpPr>
        <p:spPr>
          <a:xfrm>
            <a:off x="1129609" y="5599333"/>
            <a:ext cx="864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조합하기로 들어오면 총 </a:t>
            </a:r>
            <a:r>
              <a:rPr lang="en-US" altLang="ko-KR" dirty="0"/>
              <a:t>3</a:t>
            </a:r>
            <a:r>
              <a:rPr lang="ko-KR" altLang="en-US" dirty="0"/>
              <a:t>가지 기능 사용 가능</a:t>
            </a:r>
            <a:r>
              <a:rPr lang="en-US" altLang="ko-KR" dirty="0"/>
              <a:t>(</a:t>
            </a:r>
            <a:r>
              <a:rPr lang="ko-KR" altLang="en-US" dirty="0"/>
              <a:t>조합하기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도감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 클릭으로 해당 기능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69894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조합템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527815" y="1498060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7FC463-CDCA-4119-8E9B-BDAAFFEABDED}"/>
              </a:ext>
            </a:extLst>
          </p:cNvPr>
          <p:cNvCxnSpPr>
            <a:cxnSpLocks/>
          </p:cNvCxnSpPr>
          <p:nvPr/>
        </p:nvCxnSpPr>
        <p:spPr>
          <a:xfrm>
            <a:off x="2752237" y="1936311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746B20-9B2D-4BAE-A851-F2C44AA5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93192" y="2185870"/>
            <a:ext cx="734623" cy="526551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4AFEB-8070-4A09-AAAE-A5E3E1107E6A}"/>
              </a:ext>
            </a:extLst>
          </p:cNvPr>
          <p:cNvSpPr txBox="1"/>
          <p:nvPr/>
        </p:nvSpPr>
        <p:spPr>
          <a:xfrm>
            <a:off x="2679706" y="2767737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04B636-21E1-4BD2-8FEF-0646D1AE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30" y="2267501"/>
            <a:ext cx="371660" cy="371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77B4F-078E-4289-A7E6-8D3FDAD81832}"/>
              </a:ext>
            </a:extLst>
          </p:cNvPr>
          <p:cNvSpPr txBox="1"/>
          <p:nvPr/>
        </p:nvSpPr>
        <p:spPr>
          <a:xfrm>
            <a:off x="3599782" y="2264479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653BC-27A1-408C-96FE-A8F97EC915E1}"/>
              </a:ext>
            </a:extLst>
          </p:cNvPr>
          <p:cNvSpPr txBox="1"/>
          <p:nvPr/>
        </p:nvSpPr>
        <p:spPr>
          <a:xfrm>
            <a:off x="4216262" y="225104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37E962-068F-4580-80AB-4130761B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99" y="2259394"/>
            <a:ext cx="371660" cy="371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E1B190-8227-4ED8-B2BD-E12770275A29}"/>
              </a:ext>
            </a:extLst>
          </p:cNvPr>
          <p:cNvSpPr txBox="1"/>
          <p:nvPr/>
        </p:nvSpPr>
        <p:spPr>
          <a:xfrm>
            <a:off x="4889389" y="226278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A61073-D8F9-47DB-B291-EA99D5B0A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1" y="2259394"/>
            <a:ext cx="371660" cy="3716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B300D-2792-459C-90A7-47CCB2751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80822" y="3211232"/>
            <a:ext cx="734623" cy="526551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C245A0-777D-4FBA-A6E0-07FFA502461F}"/>
              </a:ext>
            </a:extLst>
          </p:cNvPr>
          <p:cNvSpPr txBox="1"/>
          <p:nvPr/>
        </p:nvSpPr>
        <p:spPr>
          <a:xfrm>
            <a:off x="2667336" y="3793099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532C65-B064-4425-A34C-353D99FC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292863"/>
            <a:ext cx="371660" cy="371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283116-2ACD-4F6F-B144-7B3560B44B78}"/>
              </a:ext>
            </a:extLst>
          </p:cNvPr>
          <p:cNvSpPr txBox="1"/>
          <p:nvPr/>
        </p:nvSpPr>
        <p:spPr>
          <a:xfrm>
            <a:off x="3587412" y="3289841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4E76C-3D43-4BB8-8187-DF825D633D28}"/>
              </a:ext>
            </a:extLst>
          </p:cNvPr>
          <p:cNvSpPr txBox="1"/>
          <p:nvPr/>
        </p:nvSpPr>
        <p:spPr>
          <a:xfrm>
            <a:off x="4203892" y="327640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5BB115-E94D-492F-9FB4-2153AE1E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29" y="3284756"/>
            <a:ext cx="371660" cy="3716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2ED383-AF82-4167-A88B-BF4CE8230987}"/>
              </a:ext>
            </a:extLst>
          </p:cNvPr>
          <p:cNvSpPr txBox="1"/>
          <p:nvPr/>
        </p:nvSpPr>
        <p:spPr>
          <a:xfrm>
            <a:off x="4877019" y="328814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96BF0B-2F89-43A5-A12B-F1C189EE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91" y="3284756"/>
            <a:ext cx="371660" cy="37166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044114-C03A-46DA-86A3-8E4D9FC52F2A}"/>
              </a:ext>
            </a:extLst>
          </p:cNvPr>
          <p:cNvCxnSpPr>
            <a:cxnSpLocks/>
          </p:cNvCxnSpPr>
          <p:nvPr/>
        </p:nvCxnSpPr>
        <p:spPr>
          <a:xfrm>
            <a:off x="5572221" y="1997227"/>
            <a:ext cx="0" cy="2382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63B7E6-8865-4DC7-867A-66F5C443CB74}"/>
              </a:ext>
            </a:extLst>
          </p:cNvPr>
          <p:cNvSpPr/>
          <p:nvPr/>
        </p:nvSpPr>
        <p:spPr>
          <a:xfrm>
            <a:off x="5544958" y="2001018"/>
            <a:ext cx="54527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5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484926-A705-4CC9-8C87-F6CED47D08AB}"/>
              </a:ext>
            </a:extLst>
          </p:cNvPr>
          <p:cNvSpPr txBox="1"/>
          <p:nvPr/>
        </p:nvSpPr>
        <p:spPr>
          <a:xfrm>
            <a:off x="7237085" y="1463363"/>
            <a:ext cx="121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선물상자</a:t>
            </a:r>
            <a:r>
              <a:rPr lang="en-US" altLang="ko-KR" sz="1600" dirty="0"/>
              <a:t>1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2F0223-D3C2-44C6-88E2-201BCCBB176E}"/>
              </a:ext>
            </a:extLst>
          </p:cNvPr>
          <p:cNvCxnSpPr>
            <a:cxnSpLocks/>
          </p:cNvCxnSpPr>
          <p:nvPr/>
        </p:nvCxnSpPr>
        <p:spPr>
          <a:xfrm>
            <a:off x="6374440" y="192584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26ED7-779B-4BFF-BA1C-BBA36578B053}"/>
              </a:ext>
            </a:extLst>
          </p:cNvPr>
          <p:cNvSpPr txBox="1"/>
          <p:nvPr/>
        </p:nvSpPr>
        <p:spPr>
          <a:xfrm>
            <a:off x="6374440" y="2086479"/>
            <a:ext cx="2902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선물상자에 대한 설명이 필요함 맵 설명처럼 흥미가 가는 아이템 설명이었으면 좋겠음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BF52-9C95-4C57-8BF8-01D9AF158FFD}"/>
              </a:ext>
            </a:extLst>
          </p:cNvPr>
          <p:cNvCxnSpPr>
            <a:cxnSpLocks/>
          </p:cNvCxnSpPr>
          <p:nvPr/>
        </p:nvCxnSpPr>
        <p:spPr>
          <a:xfrm>
            <a:off x="6374440" y="281665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0457A8-29AA-433A-A81B-9D708F4EACA9}"/>
              </a:ext>
            </a:extLst>
          </p:cNvPr>
          <p:cNvSpPr txBox="1"/>
          <p:nvPr/>
        </p:nvSpPr>
        <p:spPr>
          <a:xfrm>
            <a:off x="7520254" y="2892403"/>
            <a:ext cx="65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재료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E9F5B9-DCEB-47EA-87B2-40823CD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1" y="3304488"/>
            <a:ext cx="371660" cy="3716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233216-4933-429B-954C-4D2248C5A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67" y="3298936"/>
            <a:ext cx="371660" cy="3716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0C60C-4DB2-4261-9980-892396B5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48" y="3298936"/>
            <a:ext cx="371660" cy="37166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</p:spTree>
    <p:extLst>
      <p:ext uri="{BB962C8B-B14F-4D97-AF65-F5344CB8AC3E}">
        <p14:creationId xmlns:p14="http://schemas.microsoft.com/office/powerpoint/2010/main" val="1070677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재료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229BD8-D51C-4AE9-9897-A2DDDA366741}"/>
              </a:ext>
            </a:extLst>
          </p:cNvPr>
          <p:cNvGrpSpPr/>
          <p:nvPr/>
        </p:nvGrpSpPr>
        <p:grpSpPr>
          <a:xfrm>
            <a:off x="6545767" y="1801585"/>
            <a:ext cx="371660" cy="384796"/>
            <a:chOff x="4004130" y="1993983"/>
            <a:chExt cx="371660" cy="3847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77B94A7-4D39-408D-8D48-970762E35F42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46CAF0-D34D-4438-866F-274D7F34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0EB2F0-D285-4D40-9681-80A8125A22CF}"/>
              </a:ext>
            </a:extLst>
          </p:cNvPr>
          <p:cNvGrpSpPr/>
          <p:nvPr/>
        </p:nvGrpSpPr>
        <p:grpSpPr>
          <a:xfrm>
            <a:off x="7569571" y="1795016"/>
            <a:ext cx="371660" cy="384796"/>
            <a:chOff x="4004130" y="1993983"/>
            <a:chExt cx="371660" cy="38479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A40CBFB-87D7-4468-9EE6-DFC0B4E2346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4688CA-1FC8-4F14-8F76-D89D0E4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CC6D73-874A-4157-97DD-04A59F222913}"/>
              </a:ext>
            </a:extLst>
          </p:cNvPr>
          <p:cNvGrpSpPr/>
          <p:nvPr/>
        </p:nvGrpSpPr>
        <p:grpSpPr>
          <a:xfrm>
            <a:off x="8637354" y="1808153"/>
            <a:ext cx="371660" cy="384796"/>
            <a:chOff x="4004130" y="1993983"/>
            <a:chExt cx="371660" cy="38479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3AA36AE-3058-4E43-8EED-56FC71C38640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73CBBE7-FA89-4402-8DA7-5CE6BC1A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F97526-C02E-44CF-AADC-27F65C8CAB2C}"/>
              </a:ext>
            </a:extLst>
          </p:cNvPr>
          <p:cNvGrpSpPr/>
          <p:nvPr/>
        </p:nvGrpSpPr>
        <p:grpSpPr>
          <a:xfrm>
            <a:off x="6554617" y="2519853"/>
            <a:ext cx="371660" cy="384796"/>
            <a:chOff x="4004130" y="1993983"/>
            <a:chExt cx="371660" cy="38479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B66C4DF-92C6-4605-B8DA-3CCA5821D284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5048A5-9F3B-40C2-9A35-D0D445BF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778E47A-F82A-472F-A3C8-8AA9A35D75DE}"/>
              </a:ext>
            </a:extLst>
          </p:cNvPr>
          <p:cNvGrpSpPr/>
          <p:nvPr/>
        </p:nvGrpSpPr>
        <p:grpSpPr>
          <a:xfrm>
            <a:off x="7578421" y="2513284"/>
            <a:ext cx="371660" cy="384796"/>
            <a:chOff x="4004130" y="1993983"/>
            <a:chExt cx="371660" cy="38479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C82A028-588C-4A0A-9DD9-6AF3DE42B8C9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A0076C8-CB58-4891-8CF6-AD4E27B5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39559D-ECA9-418E-B28D-C05AD6BA9ECB}"/>
              </a:ext>
            </a:extLst>
          </p:cNvPr>
          <p:cNvGrpSpPr/>
          <p:nvPr/>
        </p:nvGrpSpPr>
        <p:grpSpPr>
          <a:xfrm>
            <a:off x="8646204" y="2526421"/>
            <a:ext cx="371660" cy="384796"/>
            <a:chOff x="4004130" y="1993983"/>
            <a:chExt cx="371660" cy="38479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BCF1365-4057-4A9D-8199-0F38BA31D106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1059C-E614-4E7E-82C3-0B75D039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3A44C2-A365-4026-9720-7AF5BA1EDAAB}"/>
              </a:ext>
            </a:extLst>
          </p:cNvPr>
          <p:cNvGrpSpPr/>
          <p:nvPr/>
        </p:nvGrpSpPr>
        <p:grpSpPr>
          <a:xfrm>
            <a:off x="6536918" y="3239505"/>
            <a:ext cx="371660" cy="384796"/>
            <a:chOff x="4004130" y="1993983"/>
            <a:chExt cx="371660" cy="38479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49DD71-87F1-4B4C-BE66-CD364126A0F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293F396-6D51-4903-B011-89F20EB3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DA1ED2-1F7D-4360-B9F3-3D7EFC65C95F}"/>
              </a:ext>
            </a:extLst>
          </p:cNvPr>
          <p:cNvGrpSpPr/>
          <p:nvPr/>
        </p:nvGrpSpPr>
        <p:grpSpPr>
          <a:xfrm>
            <a:off x="7560722" y="3232936"/>
            <a:ext cx="371660" cy="384796"/>
            <a:chOff x="4004130" y="1993983"/>
            <a:chExt cx="371660" cy="38479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B2E47D9-15B3-43CA-B1A6-9AFDF43CD1CA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36461EF-81F9-4F61-915E-154445F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F29B1A-D167-4049-B0D1-2905881C54F5}"/>
              </a:ext>
            </a:extLst>
          </p:cNvPr>
          <p:cNvGrpSpPr/>
          <p:nvPr/>
        </p:nvGrpSpPr>
        <p:grpSpPr>
          <a:xfrm>
            <a:off x="8628505" y="3246073"/>
            <a:ext cx="371660" cy="384796"/>
            <a:chOff x="4004130" y="1993983"/>
            <a:chExt cx="371660" cy="38479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BF2E267-BB6A-4EF5-A4B3-FF5BCB1FC53F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2F045CD-BAAC-414A-87E4-023B0204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910589-9021-42F1-804D-42A12D5C7024}"/>
              </a:ext>
            </a:extLst>
          </p:cNvPr>
          <p:cNvCxnSpPr>
            <a:cxnSpLocks/>
          </p:cNvCxnSpPr>
          <p:nvPr/>
        </p:nvCxnSpPr>
        <p:spPr>
          <a:xfrm>
            <a:off x="6350844" y="2361065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A75B97-1BA0-4364-A8C6-C7A2C4658439}"/>
              </a:ext>
            </a:extLst>
          </p:cNvPr>
          <p:cNvCxnSpPr>
            <a:cxnSpLocks/>
          </p:cNvCxnSpPr>
          <p:nvPr/>
        </p:nvCxnSpPr>
        <p:spPr>
          <a:xfrm>
            <a:off x="6327246" y="313977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C42DB2B-1A46-4336-BA5E-E32DBDF75FF0}"/>
              </a:ext>
            </a:extLst>
          </p:cNvPr>
          <p:cNvCxnSpPr>
            <a:cxnSpLocks/>
          </p:cNvCxnSpPr>
          <p:nvPr/>
        </p:nvCxnSpPr>
        <p:spPr>
          <a:xfrm flipV="1">
            <a:off x="7216310" y="1749045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783977C-BFDE-44EA-BEE1-7ED94407E865}"/>
              </a:ext>
            </a:extLst>
          </p:cNvPr>
          <p:cNvCxnSpPr>
            <a:cxnSpLocks/>
          </p:cNvCxnSpPr>
          <p:nvPr/>
        </p:nvCxnSpPr>
        <p:spPr>
          <a:xfrm flipV="1">
            <a:off x="8254596" y="1734182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5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2509</Words>
  <Application>Microsoft Office PowerPoint</Application>
  <PresentationFormat>와이드스크린</PresentationFormat>
  <Paragraphs>724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259</cp:revision>
  <dcterms:created xsi:type="dcterms:W3CDTF">2021-04-29T01:12:11Z</dcterms:created>
  <dcterms:modified xsi:type="dcterms:W3CDTF">2021-06-14T08:58:52Z</dcterms:modified>
</cp:coreProperties>
</file>