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523172" y="3041465"/>
            <a:ext cx="220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스크립트 창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4" y="1696470"/>
            <a:ext cx="35157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스크립트 창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스크립트 창의 이름 및 텍스트는 </a:t>
            </a:r>
            <a:r>
              <a:rPr lang="en-US" altLang="ko-KR" sz="1200" dirty="0"/>
              <a:t>[</a:t>
            </a:r>
            <a:r>
              <a:rPr lang="ko-KR" altLang="en-US" sz="1200" dirty="0"/>
              <a:t>스토리 </a:t>
            </a:r>
            <a:r>
              <a:rPr lang="en-US" altLang="ko-KR" sz="1200" dirty="0"/>
              <a:t>mxl</a:t>
            </a:r>
            <a:r>
              <a:rPr lang="ko-KR" altLang="en-US" sz="1200" dirty="0"/>
              <a:t>을 참조한다</a:t>
            </a:r>
            <a:r>
              <a:rPr lang="en-US" altLang="ko-KR" sz="1200" dirty="0"/>
              <a:t>.]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이름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Speaker</a:t>
            </a:r>
            <a:r>
              <a:rPr lang="ko-KR" altLang="en-US" sz="1200" dirty="0"/>
              <a:t>를 참조하여 해당 </a:t>
            </a:r>
            <a:r>
              <a:rPr lang="en-US" altLang="ko-KR" sz="1200" dirty="0"/>
              <a:t>ID</a:t>
            </a:r>
            <a:r>
              <a:rPr lang="ko-KR" altLang="en-US" sz="1200" dirty="0"/>
              <a:t>의 이름을 가져온다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만약 </a:t>
            </a:r>
            <a:r>
              <a:rPr lang="en-US" altLang="ko-KR" sz="1200" dirty="0"/>
              <a:t>[X]</a:t>
            </a:r>
            <a:r>
              <a:rPr lang="ko-KR" altLang="en-US" sz="1200" dirty="0"/>
              <a:t>라면 이름 출력이 안됨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내용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Text</a:t>
            </a:r>
            <a:r>
              <a:rPr lang="ko-KR" altLang="en-US" sz="1200" dirty="0"/>
              <a:t>를 참조하여 해당 텍스트를 출력한다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Text</a:t>
            </a:r>
            <a:r>
              <a:rPr lang="ko-KR" altLang="en-US" sz="1200" dirty="0"/>
              <a:t>를 출력 할 때 해당 </a:t>
            </a:r>
            <a:r>
              <a:rPr lang="en-US" altLang="ko-KR" sz="1200" dirty="0"/>
              <a:t>xml </a:t>
            </a:r>
            <a:r>
              <a:rPr lang="ko-KR" altLang="en-US" sz="1200" dirty="0"/>
              <a:t>문장에 포함된 연출을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Ex. </a:t>
            </a:r>
            <a:r>
              <a:rPr lang="ko-KR" altLang="en-US" sz="1200" dirty="0"/>
              <a:t>배경 전환</a:t>
            </a:r>
            <a:r>
              <a:rPr lang="en-US" altLang="ko-KR" sz="1200" dirty="0"/>
              <a:t>, </a:t>
            </a:r>
            <a:r>
              <a:rPr lang="ko-KR" altLang="en-US" sz="1200" dirty="0"/>
              <a:t>카메라 연출 등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016FC-267A-004E-7474-FEADF9D2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02" y="1229932"/>
            <a:ext cx="6512471" cy="367048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421FAC-301D-761D-C82C-7228CEEB4D03}"/>
              </a:ext>
            </a:extLst>
          </p:cNvPr>
          <p:cNvCxnSpPr/>
          <p:nvPr/>
        </p:nvCxnSpPr>
        <p:spPr>
          <a:xfrm flipV="1">
            <a:off x="5173734" y="2955577"/>
            <a:ext cx="442452" cy="707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B1FF8-9D1A-3D6C-36F7-AED0C43C4D2A}"/>
              </a:ext>
            </a:extLst>
          </p:cNvPr>
          <p:cNvSpPr/>
          <p:nvPr/>
        </p:nvSpPr>
        <p:spPr>
          <a:xfrm>
            <a:off x="5173734" y="2406937"/>
            <a:ext cx="1474839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Speaker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508346-57C2-A765-2FF9-65C5D05433EC}"/>
              </a:ext>
            </a:extLst>
          </p:cNvPr>
          <p:cNvCxnSpPr>
            <a:cxnSpLocks/>
          </p:cNvCxnSpPr>
          <p:nvPr/>
        </p:nvCxnSpPr>
        <p:spPr>
          <a:xfrm flipH="1">
            <a:off x="6648573" y="4453029"/>
            <a:ext cx="270387" cy="891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E37E1E-EC1A-3FA7-B0D5-C9A6057AD013}"/>
              </a:ext>
            </a:extLst>
          </p:cNvPr>
          <p:cNvSpPr/>
          <p:nvPr/>
        </p:nvSpPr>
        <p:spPr>
          <a:xfrm>
            <a:off x="5851176" y="5367599"/>
            <a:ext cx="1474839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4" y="1696470"/>
            <a:ext cx="35157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부가 기능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Auto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“</a:t>
            </a:r>
            <a:r>
              <a:rPr lang="ko-KR" altLang="en-US" sz="1200" dirty="0"/>
              <a:t>설정</a:t>
            </a:r>
            <a:r>
              <a:rPr lang="en-US" altLang="ko-KR" sz="1200" dirty="0"/>
              <a:t>”</a:t>
            </a:r>
            <a:r>
              <a:rPr lang="ko-KR" altLang="en-US" sz="1200" dirty="0"/>
              <a:t>의 텍스트 출력 속도 </a:t>
            </a:r>
            <a:r>
              <a:rPr lang="en-US" altLang="ko-KR" sz="1200" dirty="0"/>
              <a:t>8</a:t>
            </a:r>
            <a:r>
              <a:rPr lang="ko-KR" altLang="en-US" sz="1200" dirty="0"/>
              <a:t>의 기준으로 텍스트가 출력되며 모든 텍스트 출력 후 </a:t>
            </a:r>
            <a:r>
              <a:rPr lang="en-US" altLang="ko-KR" sz="1200" dirty="0"/>
              <a:t>2</a:t>
            </a:r>
            <a:r>
              <a:rPr lang="ko-KR" altLang="en-US" sz="1200" dirty="0"/>
              <a:t>초 뒤에 다음 텍스트가 출력 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추후 수정 예정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>
                <a:solidFill>
                  <a:srgbClr val="0070C0"/>
                </a:solidFill>
              </a:rPr>
              <a:t>만약 캐릭터 보이스가 삽입된다면 캐릭터 보이스 모두 출력 후 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초 뒤에 다음 텍스트가 출력 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LOG 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LOG UI</a:t>
            </a:r>
            <a:r>
              <a:rPr lang="ko-KR" altLang="en-US" sz="1200" dirty="0"/>
              <a:t>로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SAVE 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SAVE UI</a:t>
            </a:r>
            <a:r>
              <a:rPr lang="ko-KR" altLang="en-US" sz="1200" dirty="0"/>
              <a:t>로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SKIP (</a:t>
            </a:r>
            <a:r>
              <a:rPr lang="ko-KR" altLang="en-US" sz="1200" dirty="0"/>
              <a:t>마우스 클릭으로 </a:t>
            </a:r>
            <a:r>
              <a:rPr lang="en-US" altLang="ko-KR" sz="1200" dirty="0"/>
              <a:t>ON/OFF </a:t>
            </a:r>
            <a:r>
              <a:rPr lang="ko-KR" altLang="en-US" sz="1200" dirty="0"/>
              <a:t>가능</a:t>
            </a:r>
            <a:r>
              <a:rPr lang="en-US" altLang="ko-KR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텍스트가 출력되는 조건을 무시하고 다음 텍스트를 출력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모든 연출도 </a:t>
            </a:r>
            <a:r>
              <a:rPr lang="ko-KR" altLang="en-US" sz="1200" dirty="0" err="1"/>
              <a:t>스킵된다</a:t>
            </a:r>
            <a:r>
              <a:rPr lang="en-US" altLang="ko-KR" sz="1200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en-US" altLang="ko-KR" sz="1200" dirty="0"/>
              <a:t>EX. </a:t>
            </a:r>
            <a:r>
              <a:rPr lang="ko-KR" altLang="en-US" sz="1200" dirty="0"/>
              <a:t>장면전환 연출일때 </a:t>
            </a:r>
            <a:r>
              <a:rPr lang="ko-KR" altLang="en-US" sz="1200" dirty="0" err="1"/>
              <a:t>스킵</a:t>
            </a:r>
            <a:r>
              <a:rPr lang="ko-KR" altLang="en-US" sz="1200" dirty="0"/>
              <a:t> 상태라면 장면전환에 사용되는 시간 모두 </a:t>
            </a:r>
            <a:r>
              <a:rPr lang="ko-KR" altLang="en-US" sz="1200" dirty="0" err="1"/>
              <a:t>스킵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키보드 </a:t>
            </a:r>
            <a:r>
              <a:rPr lang="en-US" altLang="ko-KR" sz="1200" dirty="0"/>
              <a:t>[Ctrl]</a:t>
            </a:r>
            <a:r>
              <a:rPr lang="ko-KR" altLang="en-US" sz="1200" dirty="0"/>
              <a:t>키를 누르면 </a:t>
            </a:r>
            <a:r>
              <a:rPr lang="ko-KR" altLang="en-US" sz="1200" dirty="0" err="1"/>
              <a:t>스킵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en-US" altLang="ko-KR" sz="1200" dirty="0"/>
              <a:t>On/off </a:t>
            </a:r>
            <a:r>
              <a:rPr lang="ko-KR" altLang="en-US" sz="1200" dirty="0"/>
              <a:t>기능이 아닌 </a:t>
            </a:r>
            <a:r>
              <a:rPr lang="en-US" altLang="ko-KR" sz="1200" dirty="0"/>
              <a:t>[Ctrl]</a:t>
            </a:r>
            <a:r>
              <a:rPr lang="ko-KR" altLang="en-US" sz="1200" dirty="0"/>
              <a:t>키를 다시 누르지 않는다면 </a:t>
            </a:r>
            <a:r>
              <a:rPr lang="ko-KR" altLang="en-US" sz="1200" dirty="0" err="1"/>
              <a:t>스킵은</a:t>
            </a:r>
            <a:r>
              <a:rPr lang="ko-KR" altLang="en-US" sz="1200" dirty="0"/>
              <a:t> 멈춤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016FC-267A-004E-7474-FEADF9D2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02" y="1229932"/>
            <a:ext cx="6512471" cy="36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181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8</cp:revision>
  <dcterms:created xsi:type="dcterms:W3CDTF">2023-01-29T10:13:47Z</dcterms:created>
  <dcterms:modified xsi:type="dcterms:W3CDTF">2023-03-12T12:35:43Z</dcterms:modified>
</cp:coreProperties>
</file>