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9" r:id="rId4"/>
    <p:sldId id="270" r:id="rId5"/>
    <p:sldId id="256" r:id="rId6"/>
    <p:sldId id="257" r:id="rId7"/>
    <p:sldId id="259" r:id="rId8"/>
    <p:sldId id="264" r:id="rId9"/>
    <p:sldId id="265" r:id="rId10"/>
    <p:sldId id="266" r:id="rId11"/>
    <p:sldId id="260" r:id="rId12"/>
    <p:sldId id="261" r:id="rId13"/>
    <p:sldId id="262" r:id="rId14"/>
    <p:sldId id="267" r:id="rId15"/>
    <p:sldId id="268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2342044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5009510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6091690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6613350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6091691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6831626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6091692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6613350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7695530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8300565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4336199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3268243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4378713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3296527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4460085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3386237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5314234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1256</Words>
  <Application>Microsoft Office PowerPoint</Application>
  <PresentationFormat>와이드스크린</PresentationFormat>
  <Paragraphs>388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152</cp:revision>
  <dcterms:created xsi:type="dcterms:W3CDTF">2021-04-29T01:12:11Z</dcterms:created>
  <dcterms:modified xsi:type="dcterms:W3CDTF">2021-06-06T12:02:48Z</dcterms:modified>
</cp:coreProperties>
</file>