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1.jpeg"  /><Relationship Id="rId4" Type="http://schemas.openxmlformats.org/officeDocument/2006/relationships/image" Target="../media/image12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4.jpeg"  /><Relationship Id="rId4" Type="http://schemas.openxmlformats.org/officeDocument/2006/relationships/image" Target="../media/image15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Relationship Id="rId3" Type="http://schemas.openxmlformats.org/officeDocument/2006/relationships/image" Target="../media/image2.jpeg"  /><Relationship Id="rId4" Type="http://schemas.openxmlformats.org/officeDocument/2006/relationships/image" Target="../media/image3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jpeg"  /><Relationship Id="rId4" Type="http://schemas.openxmlformats.org/officeDocument/2006/relationships/image" Target="../media/image6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jpeg"  /><Relationship Id="rId4" Type="http://schemas.openxmlformats.org/officeDocument/2006/relationships/image" Target="../media/image9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1257568" cy="6347381"/>
          </a:xfrm>
        </p:spPr>
        <p:txBody>
          <a:bodyPr/>
          <a:lstStyle/>
          <a:p>
            <a:pPr>
              <a:defRPr/>
            </a:pPr>
            <a:r>
              <a:rPr lang="ko-KR" altLang="en-US"/>
              <a:t>고은혜 히로인 설정</a:t>
            </a:r>
            <a:br>
              <a:rPr lang="ko-KR" altLang="en-US"/>
            </a:b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의상 예시 </a:t>
            </a:r>
            <a:endParaRPr lang="ko-KR" altLang="en-US"/>
          </a:p>
        </p:txBody>
      </p:sp>
      <p:pic>
        <p:nvPicPr>
          <p:cNvPr id="12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432846" y="1819127"/>
            <a:ext cx="3980094" cy="3980094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3"/>
          <a:srcRect l="52600" t="-540" r="10130" b="540"/>
          <a:stretch>
            <a:fillRect/>
          </a:stretch>
        </p:blipFill>
        <p:spPr>
          <a:xfrm>
            <a:off x="4975473" y="1819126"/>
            <a:ext cx="2555281" cy="4184442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067772" y="1819127"/>
            <a:ext cx="3696091" cy="43466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의상 예시 </a:t>
            </a:r>
            <a:r>
              <a:rPr lang="en-US" altLang="ko-KR"/>
              <a:t>2</a:t>
            </a:r>
            <a:endParaRPr lang="en-US" altLang="ko-KR"/>
          </a:p>
        </p:txBody>
      </p:sp>
      <p:pic>
        <p:nvPicPr>
          <p:cNvPr id="8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450551" y="1584571"/>
            <a:ext cx="3739631" cy="4525963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598032" y="1584571"/>
            <a:ext cx="3201185" cy="4762500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379240" y="1584571"/>
            <a:ext cx="3440779" cy="45259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성격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894787"/>
            <a:ext cx="10972798" cy="423137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/>
              <a:t>어른스럽고</a:t>
            </a:r>
            <a:r>
              <a:rPr lang="en-US" altLang="ko-KR"/>
              <a:t>,</a:t>
            </a:r>
            <a:r>
              <a:rPr lang="ko-KR" altLang="en-US"/>
              <a:t> 불평불만 안함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주변 사람들이 자연스럽게 따를 만한 리더쉽과 포용력 있음</a:t>
            </a:r>
            <a:endParaRPr lang="ko-KR" altLang="en-US"/>
          </a:p>
          <a:p>
            <a:pPr>
              <a:defRPr/>
            </a:pPr>
            <a:r>
              <a:rPr lang="ko-KR" altLang="en-US"/>
              <a:t>착하고</a:t>
            </a:r>
            <a:r>
              <a:rPr lang="en-US" altLang="ko-KR"/>
              <a:t>,</a:t>
            </a:r>
            <a:r>
              <a:rPr lang="ko-KR" altLang="en-US"/>
              <a:t> 관대하고</a:t>
            </a:r>
            <a:r>
              <a:rPr lang="en-US" altLang="ko-KR"/>
              <a:t>,</a:t>
            </a:r>
            <a:r>
              <a:rPr lang="ko-KR" altLang="en-US"/>
              <a:t> 포용력이 있음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스스로 더 나아져야한다는 책임감</a:t>
            </a:r>
            <a:r>
              <a:rPr lang="en-US" altLang="ko-KR"/>
              <a:t>,</a:t>
            </a:r>
            <a:r>
              <a:rPr lang="ko-KR" altLang="en-US"/>
              <a:t> 자책감을 가짐 </a:t>
            </a:r>
            <a:endParaRPr lang="ko-KR" altLang="en-US"/>
          </a:p>
          <a:p>
            <a:pPr>
              <a:defRPr/>
            </a:pPr>
            <a:r>
              <a:rPr lang="ko-KR" altLang="en-US"/>
              <a:t>자기보다 위에서 내린 지시는 불복하지 않고</a:t>
            </a:r>
            <a:r>
              <a:rPr lang="en-US" altLang="ko-KR"/>
              <a:t>,</a:t>
            </a:r>
            <a:r>
              <a:rPr lang="ko-KR" altLang="en-US"/>
              <a:t> 따르는 사람  </a:t>
            </a:r>
            <a:endParaRPr lang="ko-KR" altLang="en-US"/>
          </a:p>
          <a:p>
            <a:pPr>
              <a:defRPr/>
            </a:pPr>
            <a:r>
              <a:rPr lang="ko-KR" altLang="en-US"/>
              <a:t>피곤한 일이어도 어쩔 수 없다며 나서서 해결하려함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좋아하는 것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ko-KR" altLang="en-US"/>
              <a:t>노래 부르는 것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다른 사람들과 함께 협력하며</a:t>
            </a:r>
            <a:r>
              <a:rPr lang="en-US" altLang="ko-KR"/>
              <a:t>,</a:t>
            </a:r>
            <a:r>
              <a:rPr lang="ko-KR" altLang="en-US"/>
              <a:t> 목표를 성취하는 것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많은 사람들이 기뻐하는 것 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평범한 학생들이 할만한 일 해보기 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노래방 </a:t>
            </a:r>
            <a:r>
              <a:rPr lang="en-US" altLang="ko-KR"/>
              <a:t>or</a:t>
            </a:r>
            <a:r>
              <a:rPr lang="ko-KR" altLang="en-US"/>
              <a:t> 만화방 가보기</a:t>
            </a:r>
            <a:r>
              <a:rPr lang="en-US" altLang="ko-KR"/>
              <a:t>,</a:t>
            </a:r>
            <a:r>
              <a:rPr lang="ko-KR" altLang="en-US"/>
              <a:t> 친구 집 놀러가기</a:t>
            </a:r>
            <a:r>
              <a:rPr lang="en-US" altLang="ko-KR"/>
              <a:t>,</a:t>
            </a:r>
            <a:r>
              <a:rPr lang="ko-KR" altLang="en-US"/>
              <a:t> 분식집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경험하지 못한 것을 겪어보기 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싫어하는 것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525963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/>
              <a:t>진지한 일에 대충인 사람</a:t>
            </a:r>
            <a:r>
              <a:rPr lang="en-US" altLang="ko-KR"/>
              <a:t>,</a:t>
            </a:r>
            <a:r>
              <a:rPr lang="ko-KR" altLang="en-US"/>
              <a:t> 현재에 감사하지 않는 사람 </a:t>
            </a:r>
            <a:endParaRPr lang="ko-KR" altLang="en-US"/>
          </a:p>
          <a:p>
            <a:pPr>
              <a:defRPr/>
            </a:pPr>
            <a:r>
              <a:rPr lang="ko-KR" altLang="en-US"/>
              <a:t>불평불만이 많은 사람</a:t>
            </a:r>
            <a:r>
              <a:rPr lang="en-US" altLang="ko-KR"/>
              <a:t>,</a:t>
            </a:r>
            <a:r>
              <a:rPr lang="ko-KR" altLang="en-US"/>
              <a:t> 자꾸 자기 몸을 쳐다보는 사람</a:t>
            </a:r>
            <a:endParaRPr lang="ko-KR" altLang="en-US"/>
          </a:p>
          <a:p>
            <a:pPr>
              <a:defRPr/>
            </a:pPr>
            <a:r>
              <a:rPr lang="ko-KR" altLang="en-US"/>
              <a:t>되먹지 못한 어른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선정적이거나 추잡한 내용의 것들 </a:t>
            </a:r>
            <a:endParaRPr lang="ko-KR" altLang="en-US"/>
          </a:p>
          <a:p>
            <a:pPr>
              <a:defRPr/>
            </a:pPr>
            <a:r>
              <a:rPr lang="ko-KR" altLang="en-US"/>
              <a:t>탄산음료</a:t>
            </a:r>
            <a:r>
              <a:rPr lang="en-US" altLang="ko-KR"/>
              <a:t>,</a:t>
            </a:r>
            <a:r>
              <a:rPr lang="ko-KR" altLang="en-US"/>
              <a:t> 너무 단맛인 음식 </a:t>
            </a:r>
            <a:endParaRPr lang="ko-KR" altLang="en-US"/>
          </a:p>
          <a:p>
            <a:pPr>
              <a:defRPr/>
            </a:pPr>
            <a:r>
              <a:rPr lang="ko-KR" altLang="en-US"/>
              <a:t>다리 많은 곤충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잘하는 것 </a:t>
            </a:r>
            <a:r>
              <a:rPr lang="en-US" altLang="ko-KR"/>
              <a:t>/</a:t>
            </a:r>
            <a:r>
              <a:rPr lang="ko-KR" altLang="en-US"/>
              <a:t> 못하는 것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ko-KR" altLang="en-US"/>
              <a:t>잘하는 것</a:t>
            </a:r>
            <a:endParaRPr lang="ko-KR" altLang="en-US"/>
          </a:p>
          <a:p>
            <a:pPr>
              <a:defRPr/>
            </a:pPr>
            <a:r>
              <a:rPr lang="ko-KR" altLang="en-US"/>
              <a:t>상담 듣고 조언해주기</a:t>
            </a:r>
            <a:r>
              <a:rPr lang="en-US" altLang="ko-KR"/>
              <a:t>,</a:t>
            </a:r>
            <a:r>
              <a:rPr lang="ko-KR" altLang="en-US"/>
              <a:t> 계획 세우기 </a:t>
            </a:r>
            <a:endParaRPr lang="ko-KR" altLang="en-US"/>
          </a:p>
          <a:p>
            <a:pPr>
              <a:defRPr/>
            </a:pPr>
            <a:r>
              <a:rPr lang="ko-KR" altLang="en-US"/>
              <a:t>상류계층의 기본소양들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/>
          </a:p>
          <a:p>
            <a:pPr>
              <a:defRPr/>
            </a:pPr>
            <a:r>
              <a:rPr lang="ko-KR" altLang="en-US"/>
              <a:t>그림</a:t>
            </a:r>
            <a:r>
              <a:rPr lang="en-US" altLang="ko-KR"/>
              <a:t>,</a:t>
            </a:r>
            <a:r>
              <a:rPr lang="ko-KR" altLang="en-US"/>
              <a:t> 연주</a:t>
            </a:r>
            <a:r>
              <a:rPr lang="en-US" altLang="ko-KR"/>
              <a:t>,</a:t>
            </a:r>
            <a:r>
              <a:rPr lang="ko-KR" altLang="en-US"/>
              <a:t> 온갖 상식</a:t>
            </a:r>
            <a:r>
              <a:rPr lang="en-US" altLang="ko-KR"/>
              <a:t>,</a:t>
            </a:r>
            <a:r>
              <a:rPr lang="ko-KR" altLang="en-US"/>
              <a:t> 펜싱</a:t>
            </a:r>
            <a:r>
              <a:rPr lang="en-US" altLang="ko-KR"/>
              <a:t>,</a:t>
            </a:r>
            <a:r>
              <a:rPr lang="ko-KR" altLang="en-US"/>
              <a:t> 승마 등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못하는 것 </a:t>
            </a:r>
            <a:endParaRPr lang="ko-KR" altLang="en-US"/>
          </a:p>
          <a:p>
            <a:pPr>
              <a:defRPr/>
            </a:pPr>
            <a:r>
              <a:rPr lang="ko-KR" altLang="en-US"/>
              <a:t>배워본 적 없는 새로운 것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어른의 지시에 불응하기</a:t>
            </a:r>
            <a:r>
              <a:rPr lang="en-US" altLang="ko-KR"/>
              <a:t>,</a:t>
            </a:r>
            <a:r>
              <a:rPr lang="ko-KR" altLang="en-US"/>
              <a:t> 대들기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농담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자주 애용하는 것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ko-KR" altLang="en-US"/>
              <a:t>부모님 몰래 가지고 있는 구형 </a:t>
            </a:r>
            <a:r>
              <a:rPr lang="en-US" altLang="ko-KR"/>
              <a:t>mp3</a:t>
            </a:r>
            <a:r>
              <a:rPr lang="ko-KR" altLang="en-US"/>
              <a:t> 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학교에 가지고 다니며 일과를 적는 수첩 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부모님께 선물로 받은 만년필 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전투 방식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싸우는 방식은 검술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무기는 한손검 </a:t>
            </a:r>
            <a:r>
              <a:rPr lang="en-US" altLang="ko-KR"/>
              <a:t>or </a:t>
            </a:r>
            <a:r>
              <a:rPr lang="ko-KR" altLang="en-US"/>
              <a:t>펜싱용 검 </a:t>
            </a:r>
            <a:endParaRPr lang="ko-KR" altLang="en-US"/>
          </a:p>
          <a:p>
            <a:pPr>
              <a:defRPr/>
            </a:pPr>
            <a:r>
              <a:rPr lang="ko-KR" altLang="en-US"/>
              <a:t>어렸을 때 배운 검도 </a:t>
            </a:r>
            <a:r>
              <a:rPr lang="en-US" altLang="ko-KR"/>
              <a:t>or</a:t>
            </a:r>
            <a:r>
              <a:rPr lang="ko-KR" altLang="en-US"/>
              <a:t> 펜싱으로 싸움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기본 정보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나이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19</a:t>
            </a:r>
            <a:r>
              <a:rPr lang="ko-KR" altLang="en-US"/>
              <a:t>세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생일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2</a:t>
            </a:r>
            <a:r>
              <a:rPr lang="ko-KR" altLang="en-US"/>
              <a:t>월 </a:t>
            </a:r>
            <a:r>
              <a:rPr lang="en-US" altLang="ko-KR"/>
              <a:t>17</a:t>
            </a:r>
            <a:r>
              <a:rPr lang="ko-KR" altLang="en-US"/>
              <a:t>일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키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160cm 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몸무게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54kg 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체형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ko-KR" altLang="en-US"/>
              <a:t>굴곡있는 육감적인 몸매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가슴 볼륨감은 크게</a:t>
            </a:r>
            <a:r>
              <a:rPr lang="en-US" altLang="ko-KR"/>
              <a:t>.</a:t>
            </a:r>
            <a:r>
              <a:rPr lang="ko-KR" altLang="en-US"/>
              <a:t> 옷 아래 가려져 있단 느낌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 marL="0" indent="0">
              <a:buNone/>
              <a:defRPr/>
            </a:pPr>
            <a:r>
              <a:rPr lang="ko-KR" altLang="en-US"/>
              <a:t>    골반과 엉덩이 부분도 가슴과 마찬가지의 느낌으로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완전 어른 같은 느낌보다는</a:t>
            </a:r>
            <a:r>
              <a:rPr lang="en-US" altLang="ko-KR"/>
              <a:t>,</a:t>
            </a:r>
            <a:r>
              <a:rPr lang="ko-KR" altLang="en-US"/>
              <a:t> 누님이 연상되는 몸매로 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가려진 실물이 궁금해지게 만드는 인상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체형 예시 </a:t>
            </a:r>
            <a:endParaRPr lang="ko-KR" altLang="en-US"/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60075" y="1351413"/>
            <a:ext cx="3422323" cy="4658412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59187" y="1351413"/>
            <a:ext cx="3514125" cy="4592187"/>
          </a:xfrm>
          <a:prstGeom prst="rect">
            <a:avLst/>
          </a:prstGeom>
        </p:spPr>
      </p:pic>
      <p:pic>
        <p:nvPicPr>
          <p:cNvPr id="14" name=""/>
          <p:cNvPicPr>
            <a:picLocks noGrp="1" noChangeAspect="1"/>
          </p:cNvPicPr>
          <p:nvPr>
            <p:ph idx="1"/>
          </p:nvPr>
        </p:nvPicPr>
        <p:blipFill rotWithShape="1">
          <a:blip r:embed="rId4"/>
          <a:stretch>
            <a:fillRect/>
          </a:stretch>
        </p:blipFill>
        <p:spPr>
          <a:xfrm>
            <a:off x="258564" y="1384525"/>
            <a:ext cx="3220202" cy="45259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헤어스타일 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목까지 오는 검은 단발의 생머리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앞머리는 일자형으로 사각지게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이마는 앞머리 사이로만 보이게 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옆머리는 상관 </a:t>
            </a:r>
            <a:r>
              <a:rPr lang="en-US" altLang="ko-KR"/>
              <a:t>x</a:t>
            </a:r>
            <a:r>
              <a:rPr lang="ko-KR" altLang="en-US"/>
              <a:t> 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뒷머리 동그랗고 단정하게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빗으로 빚은 걸 알 수 있게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기본 헤어스타일 예시</a:t>
            </a:r>
            <a:endParaRPr lang="ko-KR" altLang="en-US"/>
          </a:p>
        </p:txBody>
      </p:sp>
      <p:pic>
        <p:nvPicPr>
          <p:cNvPr id="11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609599" y="1417638"/>
            <a:ext cx="3190432" cy="4525963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36372" y="1417638"/>
            <a:ext cx="3418302" cy="4525963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552078" y="1417638"/>
            <a:ext cx="2547548" cy="45259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얼굴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첫인상은 어른스러운 누님</a:t>
            </a:r>
            <a:r>
              <a:rPr lang="en-US" altLang="ko-KR"/>
              <a:t>.</a:t>
            </a:r>
            <a:r>
              <a:rPr lang="ko-KR" altLang="en-US"/>
              <a:t>  </a:t>
            </a:r>
            <a:endParaRPr lang="ko-KR" altLang="en-US"/>
          </a:p>
          <a:p>
            <a:pPr>
              <a:defRPr/>
            </a:pPr>
            <a:r>
              <a:rPr lang="ko-KR" altLang="en-US"/>
              <a:t>양눈은 다 뜨지 않은 것 같은 느낌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눈동자의 동그란 부분이 완전히 다 드러나지 않고</a:t>
            </a:r>
            <a:r>
              <a:rPr lang="en-US" altLang="ko-KR"/>
              <a:t>,</a:t>
            </a:r>
            <a:r>
              <a:rPr lang="ko-KR" altLang="en-US"/>
              <a:t> 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가려지게 </a:t>
            </a:r>
            <a:endParaRPr lang="ko-KR" altLang="en-US"/>
          </a:p>
          <a:p>
            <a:pPr>
              <a:defRPr/>
            </a:pPr>
            <a:r>
              <a:rPr lang="ko-KR" altLang="en-US"/>
              <a:t>입은 살짝 미소짓게</a:t>
            </a:r>
            <a:r>
              <a:rPr lang="en-US" altLang="ko-KR"/>
              <a:t>.</a:t>
            </a:r>
            <a:r>
              <a:rPr lang="ko-KR" altLang="en-US"/>
              <a:t> 은은하게 웃도록</a:t>
            </a:r>
            <a:r>
              <a:rPr lang="en-US" altLang="ko-KR"/>
              <a:t>.</a:t>
            </a:r>
            <a:r>
              <a:rPr lang="ko-KR" altLang="en-US"/>
              <a:t>  </a:t>
            </a:r>
            <a:endParaRPr lang="ko-KR" altLang="en-US"/>
          </a:p>
          <a:p>
            <a:pPr>
              <a:defRPr/>
            </a:pPr>
            <a:r>
              <a:rPr lang="ko-KR" altLang="en-US"/>
              <a:t>턱은 날카로운 느낌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얼굴 예시</a:t>
            </a:r>
            <a:endParaRPr lang="ko-KR" altLang="en-US"/>
          </a:p>
        </p:txBody>
      </p:sp>
      <p:pic>
        <p:nvPicPr>
          <p:cNvPr id="1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934514" y="1531463"/>
            <a:ext cx="2752065" cy="4892561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263584" y="1531463"/>
            <a:ext cx="3567548" cy="5041376"/>
          </a:xfrm>
          <a:prstGeom prst="rect">
            <a:avLst/>
          </a:prstGeom>
        </p:spPr>
      </p:pic>
      <p:pic>
        <p:nvPicPr>
          <p:cNvPr id="1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39212" y="1531463"/>
            <a:ext cx="3825957" cy="50413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의상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23924" y="1609725"/>
            <a:ext cx="10972798" cy="4525963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ko-KR" altLang="en-US"/>
              <a:t>전형적인 한국식 교복에 목도리</a:t>
            </a:r>
            <a:r>
              <a:rPr lang="en-US" altLang="ko-KR"/>
              <a:t>,</a:t>
            </a:r>
            <a:r>
              <a:rPr lang="ko-KR" altLang="en-US"/>
              <a:t> 검은 스타킹</a:t>
            </a:r>
            <a:r>
              <a:rPr lang="en-US" altLang="ko-KR"/>
              <a:t>,</a:t>
            </a:r>
            <a:r>
              <a:rPr lang="ko-KR" altLang="en-US"/>
              <a:t> 단화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교복 구성은 와이셔츠</a:t>
            </a:r>
            <a:r>
              <a:rPr lang="en-US" altLang="ko-KR"/>
              <a:t>,</a:t>
            </a:r>
            <a:r>
              <a:rPr lang="ko-KR" altLang="en-US"/>
              <a:t> 넥타이</a:t>
            </a:r>
            <a:r>
              <a:rPr lang="en-US" altLang="ko-KR"/>
              <a:t>,</a:t>
            </a:r>
            <a:r>
              <a:rPr lang="ko-KR" altLang="en-US"/>
              <a:t> 조끼</a:t>
            </a:r>
            <a:r>
              <a:rPr lang="en-US" altLang="ko-KR"/>
              <a:t>,</a:t>
            </a:r>
            <a:r>
              <a:rPr lang="ko-KR" altLang="en-US"/>
              <a:t> 마이</a:t>
            </a:r>
            <a:r>
              <a:rPr lang="en-US" altLang="ko-KR"/>
              <a:t>,</a:t>
            </a:r>
            <a:r>
              <a:rPr lang="ko-KR" altLang="en-US"/>
              <a:t> 치마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마이 색은 대체로 검정</a:t>
            </a:r>
            <a:r>
              <a:rPr lang="en-US" altLang="ko-KR"/>
              <a:t>~</a:t>
            </a:r>
            <a:r>
              <a:rPr lang="ko-KR" altLang="en-US"/>
              <a:t>청 사이로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치마는 무릎 근처 오게</a:t>
            </a:r>
            <a:r>
              <a:rPr lang="en-US" altLang="ko-KR"/>
              <a:t>.</a:t>
            </a:r>
            <a:r>
              <a:rPr lang="ko-KR" altLang="en-US"/>
              <a:t> 치마와 스타킹 사이 맨살이 보이지 않게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목도리는 교복을 많이 가리지 않게</a:t>
            </a:r>
            <a:r>
              <a:rPr lang="en-US" altLang="ko-KR"/>
              <a:t>.</a:t>
            </a:r>
            <a:r>
              <a:rPr lang="ko-KR" altLang="en-US"/>
              <a:t> 턱을 묻지 않는 크기로 </a:t>
            </a:r>
            <a:endParaRPr lang="ko-KR" altLang="en-US"/>
          </a:p>
          <a:p>
            <a:pPr>
              <a:defRPr/>
            </a:pPr>
            <a:r>
              <a:rPr lang="ko-KR" altLang="en-US"/>
              <a:t>색은 주황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단화는 화려하지 않게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모든 색 자유롭게 변경 가능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355</ep:Words>
  <ep:PresentationFormat>화면 슬라이드 쇼(4:3)</ep:PresentationFormat>
  <ep:Paragraphs>82</ep:Paragraphs>
  <ep:Slides>18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ep:HeadingPairs>
  <ep:TitlesOfParts>
    <vt:vector size="19" baseType="lpstr">
      <vt:lpstr>한컴오피스</vt:lpstr>
      <vt:lpstr>고은혜 히로인 설정</vt:lpstr>
      <vt:lpstr>기본 정보</vt:lpstr>
      <vt:lpstr>체형</vt:lpstr>
      <vt:lpstr>체형 예시</vt:lpstr>
      <vt:lpstr>헤어스타일</vt:lpstr>
      <vt:lpstr>기본 헤어스타일 예시</vt:lpstr>
      <vt:lpstr>얼굴</vt:lpstr>
      <vt:lpstr>얼굴 예시</vt:lpstr>
      <vt:lpstr>의상</vt:lpstr>
      <vt:lpstr>의상 예시</vt:lpstr>
      <vt:lpstr>의상 예시 2</vt:lpstr>
      <vt:lpstr>성격</vt:lpstr>
      <vt:lpstr>좋아하는 것</vt:lpstr>
      <vt:lpstr>싫어하는 것</vt:lpstr>
      <vt:lpstr>잘하는 것 / 못하는 것</vt:lpstr>
      <vt:lpstr>자주 애용하는 것</vt:lpstr>
      <vt:lpstr>전투 방식</vt:lpstr>
      <vt:lpstr>슬라이드 18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2021-12-30T13:38:21.308</dcterms:created>
  <dc:creator>이윤제</dc:creator>
  <cp:lastModifiedBy>이윤제</cp:lastModifiedBy>
  <dcterms:modified xsi:type="dcterms:W3CDTF">2021-12-31T13:51:29.977</dcterms:modified>
  <cp:revision>84</cp:revision>
  <cp:version>1000.0100.01</cp:version>
</cp:coreProperties>
</file>