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257568" cy="634738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채아람 히로인 설정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96988"/>
            <a:ext cx="3152775" cy="4829175"/>
          </a:xfrm>
          <a:prstGeom prst="rect">
            <a:avLst/>
          </a:prstGeom>
        </p:spPr>
      </p:pic>
      <p:pic>
        <p:nvPicPr>
          <p:cNvPr id="7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3833016" y="1296988"/>
            <a:ext cx="3936788" cy="482917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74140" y="1296988"/>
            <a:ext cx="3847673" cy="482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예시 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53153" y="1695671"/>
            <a:ext cx="3284325" cy="437429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22617" y="1695671"/>
            <a:ext cx="3213735" cy="399133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46543" y="1695671"/>
            <a:ext cx="3952520" cy="4169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성격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894787"/>
            <a:ext cx="10972798" cy="42313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먼저 서슴없이 다가오고</a:t>
            </a:r>
            <a:r>
              <a:rPr lang="en-US" altLang="ko-KR"/>
              <a:t>,</a:t>
            </a:r>
            <a:r>
              <a:rPr lang="ko-KR" altLang="en-US"/>
              <a:t> 장난도 치기 좋아하는 성격 </a:t>
            </a:r>
            <a:endParaRPr lang="ko-KR" altLang="en-US"/>
          </a:p>
          <a:p>
            <a:pPr>
              <a:defRPr/>
            </a:pPr>
            <a:r>
              <a:rPr lang="ko-KR" altLang="en-US"/>
              <a:t>밝고</a:t>
            </a:r>
            <a:r>
              <a:rPr lang="en-US" altLang="ko-KR"/>
              <a:t>,</a:t>
            </a:r>
            <a:r>
              <a:rPr lang="ko-KR" altLang="en-US"/>
              <a:t> 털털하고 기분 전환이 빠른 편</a:t>
            </a:r>
            <a:endParaRPr lang="ko-KR" altLang="en-US"/>
          </a:p>
          <a:p>
            <a:pPr>
              <a:defRPr/>
            </a:pPr>
            <a:r>
              <a:rPr lang="ko-KR" altLang="en-US"/>
              <a:t>유쾌하고 쾌활해서 주위에 있으면 밝은 기분을 들게 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실제론 그렇게 밝은 성격이 아니며</a:t>
            </a:r>
            <a:r>
              <a:rPr lang="en-US" altLang="ko-KR"/>
              <a:t>,</a:t>
            </a:r>
            <a:r>
              <a:rPr lang="ko-KR" altLang="en-US"/>
              <a:t> 지극히 평범하다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많은 사람들이 기대하고</a:t>
            </a:r>
            <a:r>
              <a:rPr lang="en-US" altLang="ko-KR"/>
              <a:t>,</a:t>
            </a:r>
            <a:r>
              <a:rPr lang="ko-KR" altLang="en-US"/>
              <a:t> 좋아하는 성격을 연기중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좋아하는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인싸들이 좋아할만한 대부분의 것들을 적당히 좋아함</a:t>
            </a:r>
            <a:endParaRPr lang="ko-KR" altLang="en-US"/>
          </a:p>
          <a:p>
            <a:pPr>
              <a:defRPr/>
            </a:pPr>
            <a:r>
              <a:rPr lang="ko-KR" altLang="en-US"/>
              <a:t> 디저트 먹기</a:t>
            </a:r>
            <a:r>
              <a:rPr lang="en-US" altLang="ko-KR"/>
              <a:t>,</a:t>
            </a:r>
            <a:r>
              <a:rPr lang="ko-KR" altLang="en-US"/>
              <a:t> 영화</a:t>
            </a:r>
            <a:r>
              <a:rPr lang="en-US" altLang="ko-KR"/>
              <a:t>,</a:t>
            </a:r>
            <a:r>
              <a:rPr lang="ko-KR" altLang="en-US"/>
              <a:t> 유튜브</a:t>
            </a:r>
            <a:r>
              <a:rPr lang="en-US" altLang="ko-KR"/>
              <a:t>,</a:t>
            </a:r>
            <a:r>
              <a:rPr lang="ko-KR" altLang="en-US"/>
              <a:t> 만화 등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진짜로 좋아하는 건 나홀로 조용히 독서하기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학교나 촬영장에서 몰래 스마트폰으로 책읽기 </a:t>
            </a:r>
            <a:endParaRPr lang="ko-KR" altLang="en-US"/>
          </a:p>
          <a:p>
            <a:pPr>
              <a:defRPr/>
            </a:pPr>
            <a:r>
              <a:rPr lang="ko-KR" altLang="en-US"/>
              <a:t>주말에 홀로 모자쓰고 서점 돌아다니기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싫어하는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진지한 척하거나 집적대는 사람</a:t>
            </a:r>
            <a:r>
              <a:rPr lang="en-US" altLang="ko-KR"/>
              <a:t>,</a:t>
            </a:r>
            <a:r>
              <a:rPr lang="ko-KR" altLang="en-US"/>
              <a:t> 자기한테 고백하는 사람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별로 친하지도 않은데 엄청 친한 척하는 사람</a:t>
            </a:r>
            <a:r>
              <a:rPr lang="en-US" altLang="ko-KR"/>
              <a:t>,</a:t>
            </a:r>
            <a:r>
              <a:rPr lang="ko-KR" altLang="en-US"/>
              <a:t> 귀찮게 구는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게임에 대해선 큰 관심 없음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담배 싫어함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 </a:t>
            </a:r>
            <a:r>
              <a:rPr lang="en-US" altLang="ko-KR"/>
              <a:t>/</a:t>
            </a:r>
            <a:r>
              <a:rPr lang="ko-KR" altLang="en-US"/>
              <a:t> 못하는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잘하는 것</a:t>
            </a:r>
            <a:endParaRPr lang="ko-KR" altLang="en-US"/>
          </a:p>
          <a:p>
            <a:pPr>
              <a:defRPr/>
            </a:pPr>
            <a:r>
              <a:rPr lang="ko-KR" altLang="en-US"/>
              <a:t>호신술로 배운 태권도</a:t>
            </a:r>
            <a:r>
              <a:rPr lang="en-US" altLang="ko-KR"/>
              <a:t>.</a:t>
            </a:r>
            <a:r>
              <a:rPr lang="ko-KR" altLang="en-US"/>
              <a:t> 표정 연기와 몸짓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분위기 읽기</a:t>
            </a:r>
            <a:r>
              <a:rPr lang="en-US" altLang="ko-KR"/>
              <a:t>,</a:t>
            </a:r>
            <a:r>
              <a:rPr lang="ko-KR" altLang="en-US"/>
              <a:t> 사람들과 친해지기</a:t>
            </a:r>
            <a:r>
              <a:rPr lang="en-US" altLang="ko-KR"/>
              <a:t>,</a:t>
            </a:r>
            <a:r>
              <a:rPr lang="ko-KR" altLang="en-US"/>
              <a:t> 분위기 메이킹</a:t>
            </a:r>
            <a:r>
              <a:rPr lang="en-US" altLang="ko-KR"/>
              <a:t>,</a:t>
            </a:r>
            <a:r>
              <a:rPr lang="ko-KR" altLang="en-US"/>
              <a:t> 싸움 중재</a:t>
            </a:r>
            <a:endParaRPr lang="ko-KR" altLang="en-US"/>
          </a:p>
          <a:p>
            <a:pPr>
              <a:defRPr/>
            </a:pPr>
            <a:r>
              <a:rPr lang="ko-KR" altLang="en-US"/>
              <a:t>평범한 애들보단 운동 감각이 뛰어남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못하는 것 </a:t>
            </a:r>
            <a:endParaRPr lang="ko-KR" altLang="en-US"/>
          </a:p>
          <a:p>
            <a:pPr>
              <a:defRPr/>
            </a:pPr>
            <a:r>
              <a:rPr lang="ko-KR" altLang="en-US"/>
              <a:t>자기 감정을 솔직하게 표현하는 것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딱 잘라 거절하기</a:t>
            </a:r>
            <a:r>
              <a:rPr lang="en-US" altLang="ko-KR"/>
              <a:t>,</a:t>
            </a:r>
            <a:r>
              <a:rPr lang="ko-KR" altLang="en-US"/>
              <a:t> 우울하고 진지한 얘기</a:t>
            </a:r>
            <a:r>
              <a:rPr lang="en-US" altLang="ko-KR"/>
              <a:t>,</a:t>
            </a:r>
            <a:r>
              <a:rPr lang="ko-KR" altLang="en-US"/>
              <a:t> 진심으로 화내기</a:t>
            </a:r>
            <a:endParaRPr lang="ko-KR" altLang="en-US"/>
          </a:p>
          <a:p>
            <a:pPr>
              <a:defRPr/>
            </a:pPr>
            <a:r>
              <a:rPr lang="ko-KR" altLang="en-US"/>
              <a:t>상대가 잘못을 했어도</a:t>
            </a:r>
            <a:r>
              <a:rPr lang="en-US" altLang="ko-KR"/>
              <a:t>,</a:t>
            </a:r>
            <a:r>
              <a:rPr lang="ko-KR" altLang="en-US"/>
              <a:t> 웃으며 넘어가려고 함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자주 애용하는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몰래 책 읽을 때 쓰는 독서용 스마트폰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집에서만 쓰는 안경 </a:t>
            </a:r>
            <a:r>
              <a:rPr lang="en-US" altLang="ko-KR"/>
              <a:t>(</a:t>
            </a:r>
            <a:r>
              <a:rPr lang="ko-KR" altLang="en-US"/>
              <a:t>밖에선 렌즈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책갈피</a:t>
            </a:r>
            <a:r>
              <a:rPr lang="en-US" altLang="ko-KR"/>
              <a:t>,</a:t>
            </a:r>
            <a:r>
              <a:rPr lang="ko-KR" altLang="en-US"/>
              <a:t> 은은한 향기의 디퓨저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전투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싸우는 방식은 격투기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무기는 인터넷으로 구매한 너클 </a:t>
            </a:r>
            <a:r>
              <a:rPr lang="en-US" altLang="ko-KR"/>
              <a:t>/</a:t>
            </a:r>
            <a:r>
              <a:rPr lang="ko-KR" altLang="en-US"/>
              <a:t> 스파이크 단 스포츠화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호신술로 배워둔 태권도 구사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정보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17</a:t>
            </a:r>
            <a:r>
              <a:rPr lang="ko-KR" altLang="en-US"/>
              <a:t>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생일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월 </a:t>
            </a:r>
            <a:r>
              <a:rPr lang="en-US" altLang="ko-KR"/>
              <a:t>8</a:t>
            </a:r>
            <a:r>
              <a:rPr lang="ko-KR" altLang="en-US"/>
              <a:t>일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키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166cm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몸무게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54kg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슬렌더한 몸매</a:t>
            </a:r>
            <a:r>
              <a:rPr lang="en-US" altLang="ko-KR"/>
              <a:t>.</a:t>
            </a:r>
            <a:r>
              <a:rPr lang="ko-KR" altLang="en-US"/>
              <a:t> 다리 길고 비율 좋도록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가슴 볼륨감은 살짝만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모델이란 인상을 주도록 옷 핏이 잘 받게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빼빼말랐다는 느낌은 들지 않게끔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 예시 </a:t>
            </a:r>
            <a:endParaRPr lang="ko-KR" altLang="en-US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2533380" cy="452596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16448" y="1297840"/>
            <a:ext cx="2829341" cy="495134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55420" y="1454126"/>
            <a:ext cx="3281159" cy="4638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기본 </a:t>
            </a:r>
            <a:r>
              <a:rPr lang="en-US" altLang="ko-KR"/>
              <a:t>)</a:t>
            </a:r>
            <a:r>
              <a:rPr lang="ko-KR" altLang="en-US"/>
              <a:t> 볼륨 있는 웨이브 </a:t>
            </a:r>
            <a:r>
              <a:rPr lang="en-US" altLang="ko-KR"/>
              <a:t>/</a:t>
            </a:r>
            <a:r>
              <a:rPr lang="ko-KR" altLang="en-US"/>
              <a:t> 등까지 오는 길이의 연갈색 머리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앞머리는 눈을 가리지 않게 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</a:t>
            </a:r>
            <a:endParaRPr lang="ko-KR" altLang="en-US"/>
          </a:p>
          <a:p>
            <a:pPr>
              <a:defRPr/>
            </a:pPr>
            <a:r>
              <a:rPr lang="ko-KR" altLang="en-US"/>
              <a:t>운동</a:t>
            </a:r>
            <a:r>
              <a:rPr lang="en-US" altLang="ko-KR"/>
              <a:t>)</a:t>
            </a:r>
            <a:r>
              <a:rPr lang="ko-KR" altLang="en-US"/>
              <a:t> 목까지 오도록 높게 묶은 포니테일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양쪽 귀와 목이 드러나도록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사용하는 건 화려하지 않은 단색의 머리끈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헤어스타일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2768593" cy="45259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08099" y="1244553"/>
            <a:ext cx="3357801" cy="464009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3145" y="1417638"/>
            <a:ext cx="2686992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첫인상은 장난치기 좋아하는 여우 같은 느낌이 들게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양눈은 끝이 올라가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입은 큰 편</a:t>
            </a:r>
            <a:r>
              <a:rPr lang="en-US" altLang="ko-KR"/>
              <a:t>.</a:t>
            </a:r>
            <a:r>
              <a:rPr lang="ko-KR" altLang="en-US"/>
              <a:t> 각양각색의 표정이 확 느껴질 수 있게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정색하고 무표정으로 쳐다보면 살짝 무서운 느낌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입술 볼륨감은 적게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0219" y="1551102"/>
            <a:ext cx="3049752" cy="45259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48884" y="1551102"/>
            <a:ext cx="2636593" cy="480570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25011" y="1826050"/>
            <a:ext cx="3948445" cy="4255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의상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3924" y="1609725"/>
            <a:ext cx="10972798" cy="45259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무릎까지 오는 흰 점퍼</a:t>
            </a:r>
            <a:r>
              <a:rPr lang="en-US" altLang="ko-KR"/>
              <a:t>.</a:t>
            </a:r>
            <a:r>
              <a:rPr lang="ko-KR" altLang="en-US"/>
              <a:t> 지퍼를 잠그면 안이 다 가려지게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점퍼 안 상의는 겨울에 추울 것 같은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소매 끝이 넓은 박시한 셔츠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 한 겹이든 두 겹이든 두껍다는 느낌은 없이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점퍼 안 하의는 셔츠를 안으로 집어넣은 하이웨스트 프릴치마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맨다리가 드러나는 길이로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신발은 여성용 회색 부츠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위에 적어둔 색은 아무렇게나 변경 가능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모델이란 느낌이 들 수 있게</a:t>
            </a:r>
            <a:r>
              <a:rPr lang="en-US" altLang="ko-KR"/>
              <a:t>,</a:t>
            </a:r>
            <a:r>
              <a:rPr lang="ko-KR" altLang="en-US"/>
              <a:t> 벨트나 목걸이 같은 장신구도 좋을듯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357</ep:Words>
  <ep:PresentationFormat>화면 슬라이드 쇼(4:3)</ep:PresentationFormat>
  <ep:Paragraphs>75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채아람 히로인 설정</vt:lpstr>
      <vt:lpstr>기본 정보</vt:lpstr>
      <vt:lpstr>체형</vt:lpstr>
      <vt:lpstr>체형 예시</vt:lpstr>
      <vt:lpstr>헤어스타일</vt:lpstr>
      <vt:lpstr>기본 헤어스타일 예시</vt:lpstr>
      <vt:lpstr>얼굴</vt:lpstr>
      <vt:lpstr>얼굴 예시</vt:lpstr>
      <vt:lpstr>의상</vt:lpstr>
      <vt:lpstr>의상 예시</vt:lpstr>
      <vt:lpstr>의상 예시 2</vt:lpstr>
      <vt:lpstr>성격</vt:lpstr>
      <vt:lpstr>좋아하는 것</vt:lpstr>
      <vt:lpstr>싫어하는 것</vt:lpstr>
      <vt:lpstr>잘하는 것 / 못하는 것</vt:lpstr>
      <vt:lpstr>자주 애용하는 것</vt:lpstr>
      <vt:lpstr>전투 방식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2021-12-30T13:38:21.308</dcterms:created>
  <dc:creator>이윤제</dc:creator>
  <cp:lastModifiedBy>이윤제</cp:lastModifiedBy>
  <dcterms:modified xsi:type="dcterms:W3CDTF">2021-12-31T05:31:17.953</dcterms:modified>
  <cp:revision>28</cp:revision>
  <cp:version>1000.0100.01</cp:version>
</cp:coreProperties>
</file>