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채아람 스토리 </a:t>
            </a:r>
            <a:r>
              <a:rPr lang="en-US" altLang="ko-KR"/>
              <a:t>2</a:t>
            </a:r>
            <a:r>
              <a:rPr lang="ko-KR" altLang="en-US"/>
              <a:t>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주차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800"/>
              <a:t>채아람의 댄스팀 영상 </a:t>
            </a:r>
            <a:r>
              <a:rPr lang="en-US" altLang="ko-KR" sz="1800"/>
              <a:t>1</a:t>
            </a:r>
            <a:r>
              <a:rPr lang="ko-KR" altLang="en-US" sz="1800"/>
              <a:t>차 면접이 통과한다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둘은 서로 환호하며 다음에 있을 실무대 평가를 준비하기 시작한다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채아람은 평소보다 훨씬 어려운 춤을 준비하지만 계속해서 실패한다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자신감을 잃어가며 연습하던 도중</a:t>
            </a:r>
            <a:r>
              <a:rPr lang="en-US" altLang="ko-KR" sz="1800"/>
              <a:t>,</a:t>
            </a:r>
            <a:r>
              <a:rPr lang="ko-KR" altLang="en-US" sz="1800"/>
              <a:t> 강당에 인싸 친구들이 다시 소식을 듣고 구경을 온다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핸드폰으로 촬영까지 하며 기다리는 인싸들을 보며</a:t>
            </a:r>
            <a:r>
              <a:rPr lang="en-US" altLang="ko-KR" sz="1800"/>
              <a:t>,</a:t>
            </a:r>
            <a:r>
              <a:rPr lang="ko-KR" altLang="en-US" sz="1800"/>
              <a:t> 못하겠다고 말하는 채아람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하지만 주인공이 채아람을 다독이며 할 수 있다고 북돋아준다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채아람은 주인공의 눈을 보면서 스스로를 다잡고 나아가서 보란듯이 춤을 춘다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뻘쭘해진 인싸들이 떠나고</a:t>
            </a:r>
            <a:r>
              <a:rPr lang="en-US" altLang="ko-KR" sz="1800"/>
              <a:t>,</a:t>
            </a:r>
            <a:r>
              <a:rPr lang="ko-KR" altLang="en-US" sz="1800"/>
              <a:t> 첫 성공에 감격하며 주인공과 채아람은 더욱 친해진다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25</a:t>
            </a:r>
            <a:r>
              <a:rPr lang="ko-KR" altLang="en-US"/>
              <a:t>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/>
              <a:t>24</a:t>
            </a:r>
            <a:r>
              <a:rPr lang="ko-KR" altLang="en-US" sz="1800"/>
              <a:t>일</a:t>
            </a:r>
            <a:r>
              <a:rPr lang="en-US" altLang="ko-KR" sz="1800"/>
              <a:t>.</a:t>
            </a:r>
            <a:r>
              <a:rPr lang="ko-KR" altLang="en-US" sz="1800"/>
              <a:t> 선생이 폭주하고 주인공과 채아람은 미지를 쓰러뜨린다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하지만 선생이 남긴 마지막 말이 채아람의 부정적인 생각을 자극한다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채아람은 도망치면서 생각한다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만약 이번에도 떨어진다면 주인공은 나를 어떻게 생각할까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그렇게 열심히 도와줬는데도 떨어져 버린다면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주인공도 나를 다른 사람들처럼 보게 되지 않을까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이런 나를 싫어하게 되지 않을까</a:t>
            </a:r>
            <a:r>
              <a:rPr lang="en-US" altLang="ko-KR" sz="1800"/>
              <a:t>.</a:t>
            </a:r>
            <a:r>
              <a:rPr lang="ko-KR" altLang="en-US" sz="1800"/>
              <a:t>      </a:t>
            </a:r>
            <a:endParaRPr lang="ko-KR" altLang="en-US" sz="1800"/>
          </a:p>
          <a:p>
            <a:pPr marL="0" indent="0">
              <a:buNone/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우울에 빠진 채아람은 크리스마스에 있는 댄스팀 실무대 면접을 떠올린다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그곳에서 보여주자</a:t>
            </a:r>
            <a:r>
              <a:rPr lang="en-US" altLang="ko-KR" sz="1800"/>
              <a:t>.</a:t>
            </a:r>
            <a:r>
              <a:rPr lang="ko-KR" altLang="en-US" sz="1800"/>
              <a:t> 주인공이 도와준 노력을 헛되이 하지 않게 하자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그렇게 다짐하며 크리스마스에 있는 실무대 면접에 주인공을 불러낸다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25</a:t>
            </a:r>
            <a:r>
              <a:rPr lang="ko-KR" altLang="en-US"/>
              <a:t>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800"/>
              <a:t>말없이 댄스팀이 있는 체육관에 불려나간 주인공은 실무대 면접을 구경한다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대기하고 있는 채아람을 보고 주인공은 어제와 달리 원래대로 돌아왔다며 안심한다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주인공은 응원을 보내고</a:t>
            </a:r>
            <a:r>
              <a:rPr lang="en-US" altLang="ko-KR" sz="1800"/>
              <a:t>,</a:t>
            </a:r>
            <a:r>
              <a:rPr lang="ko-KR" altLang="en-US" sz="1800"/>
              <a:t> 채아람은 마음을 굳힌다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반드시 </a:t>
            </a:r>
            <a:r>
              <a:rPr lang="en-US" altLang="ko-KR" sz="1800"/>
              <a:t>1</a:t>
            </a:r>
            <a:r>
              <a:rPr lang="ko-KR" altLang="en-US" sz="1800"/>
              <a:t>등하자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음악이 나오고 채아람이 춤을 시작한다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하나 둘</a:t>
            </a:r>
            <a:r>
              <a:rPr lang="en-US" altLang="ko-KR" sz="1800"/>
              <a:t>,</a:t>
            </a:r>
            <a:r>
              <a:rPr lang="ko-KR" altLang="en-US" sz="1800"/>
              <a:t> 연습했던 것대로 춤을 이어나가는 채아람</a:t>
            </a:r>
            <a:r>
              <a:rPr lang="en-US" altLang="ko-KR" sz="1800"/>
              <a:t>.</a:t>
            </a:r>
            <a:r>
              <a:rPr lang="ko-KR" altLang="en-US" sz="1800"/>
              <a:t> 하지만 앞서 춤을 췄던 사람들 탓에 </a:t>
            </a:r>
            <a:br>
              <a:rPr lang="ko-KR" altLang="en-US" sz="1800"/>
            </a:br>
            <a:r>
              <a:rPr lang="ko-KR" altLang="en-US" sz="1800"/>
              <a:t>미끄러워진 바닥을 밟고 크게 미끄러진다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비웃는 소리와 숨을 들이키는 소리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채아람은 다시 일어나 춤을 추지만</a:t>
            </a:r>
            <a:r>
              <a:rPr lang="en-US" altLang="ko-KR" sz="1800"/>
              <a:t>,</a:t>
            </a:r>
            <a:r>
              <a:rPr lang="ko-KR" altLang="en-US" sz="1800"/>
              <a:t> 표정 연기가 얼어간다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관객들 사이로 보이는 주인공의 걱정하는 얼굴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악몽같은 실무대 면접은 그렇게 탈락한다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탈락한 채아람이 밖으로 나가자</a:t>
            </a:r>
            <a:r>
              <a:rPr lang="en-US" altLang="ko-KR" sz="1800"/>
              <a:t>,</a:t>
            </a:r>
            <a:r>
              <a:rPr lang="ko-KR" altLang="en-US" sz="1800"/>
              <a:t> 기다리고 있던 주인공과 만난다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채아람은 자기도 모르게 변명한다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실수만 없어도 괜찮았다고</a:t>
            </a:r>
            <a:r>
              <a:rPr lang="en-US" altLang="ko-KR" sz="1800"/>
              <a:t>.</a:t>
            </a:r>
            <a:r>
              <a:rPr lang="ko-KR" altLang="en-US" sz="1800"/>
              <a:t> 쉬었더니 제 실력이 안나왔다고 밝게 변명하던 채아람은 </a:t>
            </a:r>
            <a:br>
              <a:rPr lang="ko-KR" altLang="en-US" sz="1800"/>
            </a:br>
            <a:r>
              <a:rPr lang="ko-KR" altLang="en-US" sz="1800"/>
              <a:t>참지 못하고 눈물을 터뜨린다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25</a:t>
            </a:r>
            <a:r>
              <a:rPr lang="ko-KR" altLang="en-US"/>
              <a:t>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800"/>
              <a:t>채아람은 주인공에게서 도망간다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주인공은 채아람을 쫓아가고</a:t>
            </a:r>
            <a:r>
              <a:rPr lang="en-US" altLang="ko-KR" sz="1800"/>
              <a:t>,</a:t>
            </a:r>
            <a:r>
              <a:rPr lang="ko-KR" altLang="en-US" sz="1800"/>
              <a:t> 둘만 남은 곳에서 채아람이 주인공을 돌아본다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반쯤 미지에 삼켜진 채아람은 눈물을 흘리며 외친다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자기는 노력해도 하나도 바뀌지 않는다면서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주인공이 아무리 도와줘도 결국 그대로라고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자기를 비웃는 사람들이 맞았다고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 사람들이 틀렸다고 자길 믿어주던 주인공만 바보가 됐다면서</a:t>
            </a:r>
            <a:r>
              <a:rPr lang="en-US" altLang="ko-KR" sz="1800"/>
              <a:t>.</a:t>
            </a:r>
            <a:r>
              <a:rPr lang="ko-KR" altLang="en-US" sz="1800"/>
              <a:t>  </a:t>
            </a:r>
            <a:br>
              <a:rPr lang="ko-KR" altLang="en-US" sz="1800"/>
            </a:br>
            <a:r>
              <a:rPr lang="ko-KR" altLang="en-US" sz="1800"/>
              <a:t>그러니 이젠 가라고</a:t>
            </a:r>
            <a:r>
              <a:rPr lang="en-US" altLang="ko-KR" sz="1800"/>
              <a:t>.</a:t>
            </a:r>
            <a:r>
              <a:rPr lang="ko-KR" altLang="en-US" sz="1800"/>
              <a:t> 주인공이 응원해도 아무 의미가 없으니까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춤이고 뭐고</a:t>
            </a:r>
            <a:r>
              <a:rPr lang="en-US" altLang="ko-KR" sz="1800"/>
              <a:t>,</a:t>
            </a:r>
            <a:r>
              <a:rPr lang="ko-KR" altLang="en-US" sz="1800"/>
              <a:t> 전부 그만둘 테니까 이젠 자길 내버려 두라며 자기비하와 좌절감에 차서 오열한다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주인공이 채아람에게 바뀌었다고 외친다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뭐가 바뀌었냐고 되묻는 채아람에게 주인공이 대답한다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나는 노력하는 널 좋아하게 됐다고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25</a:t>
            </a:r>
            <a:r>
              <a:rPr lang="ko-KR" altLang="en-US"/>
              <a:t>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800"/>
              <a:t>처음엔 그냥 다가가기 힘든 후배였지만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춤을 부끄럽게만 생각하던 네가 조금씩 마음을 열고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최선을 다해서 연습하고</a:t>
            </a:r>
            <a:r>
              <a:rPr lang="en-US" altLang="ko-KR" sz="1800"/>
              <a:t>,</a:t>
            </a:r>
            <a:r>
              <a:rPr lang="ko-KR" altLang="en-US" sz="1800"/>
              <a:t> 조금씩 성장하는 걸 보며 호감이 생겼다며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주인공은 채아람에게 마음을 고백한다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결과가 따라오지는 않았어도</a:t>
            </a:r>
            <a:r>
              <a:rPr lang="en-US" altLang="ko-KR" sz="1800"/>
              <a:t>,</a:t>
            </a:r>
            <a:r>
              <a:rPr lang="ko-KR" altLang="en-US" sz="1800"/>
              <a:t> 옆에서 지켜본 주인공은 채아람이 얼마나 노력했는지 알고 있다며 말한다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나는 조금씩 너의 노력에 반하고</a:t>
            </a:r>
            <a:r>
              <a:rPr lang="en-US" altLang="ko-KR" sz="1800"/>
              <a:t>,</a:t>
            </a:r>
            <a:r>
              <a:rPr lang="ko-KR" altLang="en-US" sz="1800"/>
              <a:t> 조금씩 채아람이 좋아졌다면서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그러니 네가 나를 바꾼 것처럼 너도 바뀔 수 있다고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채아람은 울면서 묻는다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정말 바뀔 수 있는 거냐고</a:t>
            </a:r>
            <a:r>
              <a:rPr lang="en-US" altLang="ko-KR" sz="1800"/>
              <a:t>.</a:t>
            </a:r>
            <a:r>
              <a:rPr lang="ko-KR" altLang="en-US" sz="1800"/>
              <a:t> 바보 같은 자기도 바뀔 수 있는 거냐고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주인공은 고개를 끄덕인다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바뀔 거라고</a:t>
            </a:r>
            <a:r>
              <a:rPr lang="en-US" altLang="ko-KR" sz="1800"/>
              <a:t>.</a:t>
            </a:r>
            <a:r>
              <a:rPr lang="ko-KR" altLang="en-US" sz="1800"/>
              <a:t> 그리고 나도 너를 바꿔갈 거라고</a:t>
            </a:r>
            <a:r>
              <a:rPr lang="en-US" altLang="ko-KR" sz="1800"/>
              <a:t>.</a:t>
            </a:r>
            <a:r>
              <a:rPr lang="ko-KR" altLang="en-US" sz="1800"/>
              <a:t> 내가 믿는 만큼 너 스스로를 믿을 수 있게</a:t>
            </a:r>
            <a:r>
              <a:rPr lang="en-US" altLang="ko-KR" sz="1800"/>
              <a:t>,</a:t>
            </a:r>
            <a:r>
              <a:rPr lang="ko-KR" altLang="en-US" sz="1800"/>
              <a:t> 자신감을 가질 수 있게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그리고 자기를 좋아하게 바꿀 거라고 말한다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25</a:t>
            </a:r>
            <a:r>
              <a:rPr lang="ko-KR" altLang="en-US"/>
              <a:t>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800"/>
              <a:t>채아람은 울다가 웃음을 터뜨린다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이미 좋아하고 있다고 외친 채아람은 달려와 주인공과 포옹한다</a:t>
            </a:r>
            <a:r>
              <a:rPr lang="en-US" altLang="ko-KR" sz="1800"/>
              <a:t>.(</a:t>
            </a:r>
            <a:r>
              <a:rPr lang="ko-KR" altLang="en-US" sz="1800"/>
              <a:t>키스</a:t>
            </a:r>
            <a:r>
              <a:rPr lang="en-US" altLang="ko-KR" sz="1800"/>
              <a:t>?)</a:t>
            </a:r>
            <a:endParaRPr lang="en-US" altLang="ko-KR" sz="1800"/>
          </a:p>
          <a:p>
            <a:pPr>
              <a:defRPr/>
            </a:pPr>
            <a:endParaRPr lang="en-US" altLang="ko-KR" sz="1800"/>
          </a:p>
          <a:p>
            <a:pPr>
              <a:defRPr/>
            </a:pPr>
            <a:r>
              <a:rPr lang="ko-KR" altLang="en-US" sz="1800"/>
              <a:t>채아람의 미지가 사라진다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800"/>
              <a:t>한강 근처에서 주인공과 채아람이 같이 춤을 추고 있다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예전과 달리 실력이 붙은 주인공은 채아람과 함께 사교춤을 춘다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채아람은 춤을 추면서 자기 페이스를 따라오는 주인공을 칭찬한다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주인공도 채아람이 다른 댄스팀에 붙은 얘기를 하고</a:t>
            </a:r>
            <a:r>
              <a:rPr lang="en-US" altLang="ko-KR" sz="1800"/>
              <a:t>,</a:t>
            </a:r>
            <a:r>
              <a:rPr lang="ko-KR" altLang="en-US" sz="1800"/>
              <a:t> 채아람은 당연하다면서 우쭐댄다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춤 실력도 다시 돌아오고 있다면서</a:t>
            </a:r>
            <a:r>
              <a:rPr lang="en-US" altLang="ko-KR" sz="1800"/>
              <a:t>,</a:t>
            </a:r>
            <a:r>
              <a:rPr lang="ko-KR" altLang="en-US" sz="1800"/>
              <a:t> 스스로가 나아지는 걸 자각하는 채아람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하지만 채아람은 가장 중요한 게 빠졌다면서 춤추는 도중 주인공을 뒤로 낮추면서 허리를 잡는다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자길 더 좋아하게 됐냐고 묻는 채아람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주인공은 갑작스럽게 가까워진 채아람에 얼굴이 새빨개진다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채아람은 다시 주인공을 일으키곤 밝게 웃으며 도망친다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대답은 들은 걸로 하겠다면서 앞서나가는 채아람 역시 얼굴이 빨개져있다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끝</a:t>
            </a:r>
            <a:endParaRPr lang="ko-KR" altLang="en-US" sz="1800"/>
          </a:p>
          <a:p>
            <a:pPr marL="0" indent="0">
              <a:buNone/>
              <a:defRPr/>
            </a:pP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채아람 캐릭터 설명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800"/>
              <a:t>밝고 활발한 아이</a:t>
            </a:r>
            <a:r>
              <a:rPr lang="en-US" altLang="ko-KR" sz="1800"/>
              <a:t>.</a:t>
            </a:r>
            <a:r>
              <a:rPr lang="ko-KR" altLang="en-US" sz="1800"/>
              <a:t> 약간 바보같은 면이 있고</a:t>
            </a:r>
            <a:r>
              <a:rPr lang="en-US" altLang="ko-KR" sz="1800"/>
              <a:t>,</a:t>
            </a:r>
            <a:r>
              <a:rPr lang="ko-KR" altLang="en-US" sz="1800"/>
              <a:t> 허당이다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칭찬 받으면 굉장히 좋아하는데</a:t>
            </a:r>
            <a:r>
              <a:rPr lang="en-US" altLang="ko-KR" sz="1800"/>
              <a:t>,</a:t>
            </a:r>
            <a:r>
              <a:rPr lang="ko-KR" altLang="en-US" sz="1800"/>
              <a:t> 계속 받으면우쭐해한다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인싸 친구들 사이에 끼어있다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춤을 배우고 있지만</a:t>
            </a:r>
            <a:r>
              <a:rPr lang="en-US" altLang="ko-KR" sz="1800"/>
              <a:t>,</a:t>
            </a:r>
            <a:r>
              <a:rPr lang="ko-KR" altLang="en-US" sz="1800"/>
              <a:t> 다른 사람에게 비밀로 하고 있다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비밀로 하고 있는 이유는 노력해도 알아주지 않는다고 생각이 들었기에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노력해서 동작이 나아지고</a:t>
            </a:r>
            <a:r>
              <a:rPr lang="en-US" altLang="ko-KR" sz="1800"/>
              <a:t>,</a:t>
            </a:r>
            <a:r>
              <a:rPr lang="ko-KR" altLang="en-US" sz="1800"/>
              <a:t> 실력이 늘어도 </a:t>
            </a:r>
            <a:br>
              <a:rPr lang="ko-KR" altLang="en-US" sz="1800"/>
            </a:br>
            <a:r>
              <a:rPr lang="ko-KR" altLang="en-US" sz="1800"/>
              <a:t>사람들은 여전히 자기의 춤을 무관심하고</a:t>
            </a:r>
            <a:r>
              <a:rPr lang="en-US" altLang="ko-KR" sz="1800"/>
              <a:t>,</a:t>
            </a:r>
            <a:r>
              <a:rPr lang="ko-KR" altLang="en-US" sz="1800"/>
              <a:t> 바보같이 생각하니까</a:t>
            </a:r>
            <a:r>
              <a:rPr lang="en-US" altLang="ko-KR" sz="1800"/>
              <a:t>.</a:t>
            </a:r>
            <a:r>
              <a:rPr lang="ko-KR" altLang="en-US" sz="1800"/>
              <a:t>  </a:t>
            </a:r>
            <a:br>
              <a:rPr lang="ko-KR" altLang="en-US" sz="1800"/>
            </a:br>
            <a:r>
              <a:rPr lang="ko-KR" altLang="en-US" sz="1800"/>
              <a:t>아무도 알아주지 않는 춤이 무슨 의미가 있을까라는 생각에 다른 사람에게 보여주는 걸 그만뒀다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춤에 대해 자신감이 없어서</a:t>
            </a:r>
            <a:r>
              <a:rPr lang="en-US" altLang="ko-KR" sz="1800"/>
              <a:t>,</a:t>
            </a:r>
            <a:r>
              <a:rPr lang="ko-KR" altLang="en-US" sz="1800"/>
              <a:t> 춤춘다는 사실을 숨기고 있다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바보취급 받는 걸 상당히 싫어한다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주차 스토리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 sz="1800"/>
              <a:t>복도를 지나던 주인공에게 채아람이 밝게 인사를 걸어온다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자연스럽게 대하려한 주인공은 채아람과 함께 있는 인싸 친구들에게 압도된다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아무렇지 않게 남친이냐고 묻는 친구들과</a:t>
            </a:r>
            <a:r>
              <a:rPr lang="en-US" altLang="ko-KR" sz="1800"/>
              <a:t>,</a:t>
            </a:r>
            <a:r>
              <a:rPr lang="ko-KR" altLang="en-US" sz="1800"/>
              <a:t> 장난하냐면서 아는 선배라고 말하는 채아람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채아람과 친구들은 자기들끼리 대화하고는 인사하고 다시 떠나간다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주인공은 그런 </a:t>
            </a:r>
            <a:r>
              <a:rPr lang="en-US" altLang="ko-KR" sz="1800"/>
              <a:t>1</a:t>
            </a:r>
            <a:r>
              <a:rPr lang="ko-KR" altLang="en-US" sz="1800"/>
              <a:t>학년 인싸 후배에게 거리감을 느끼고</a:t>
            </a:r>
            <a:r>
              <a:rPr lang="en-US" altLang="ko-KR" sz="1800"/>
              <a:t>,</a:t>
            </a:r>
            <a:r>
              <a:rPr lang="ko-KR" altLang="en-US" sz="1800"/>
              <a:t> 좀 어색하게 생각한다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학생회 활동이 끝나고 돌아가는 밤</a:t>
            </a:r>
            <a:r>
              <a:rPr lang="en-US" altLang="ko-KR" sz="1800"/>
              <a:t>.</a:t>
            </a:r>
            <a:r>
              <a:rPr lang="ko-KR" altLang="en-US" sz="1800"/>
              <a:t> 주인공은 아무도 없는 가로등 아래서 춤을 추는 채아람을 목격한다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춤에 대해 문외한인 주인공이지만</a:t>
            </a:r>
            <a:r>
              <a:rPr lang="en-US" altLang="ko-KR" sz="1800"/>
              <a:t>,</a:t>
            </a:r>
            <a:r>
              <a:rPr lang="ko-KR" altLang="en-US" sz="1800"/>
              <a:t> 채아람의 춤 실력에 놀란다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몇 번의 동작을 연습한 채아람은 아무도 없는 걸 확인하고 다시 길을 떠난다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다음 날</a:t>
            </a:r>
            <a:r>
              <a:rPr lang="en-US" altLang="ko-KR" sz="1800"/>
              <a:t>.</a:t>
            </a:r>
            <a:r>
              <a:rPr lang="ko-KR" altLang="en-US" sz="1800"/>
              <a:t> 채아람은 저번처럼 인싸 친구들과 함께 인사를 걸어온다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주인공은 그 분위기에 섞이기 위해 자연스럽게 저번에 본 채아람의 춤을 화제로 꺼낸다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그러자 당황한 표정으로 무슨 소리냐면서 채아람은 서둘러 주인공을 학생회실로 끌고 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주차 스토리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800"/>
              <a:t>단둘이 되자</a:t>
            </a:r>
            <a:r>
              <a:rPr lang="en-US" altLang="ko-KR" sz="1800"/>
              <a:t>,</a:t>
            </a:r>
            <a:r>
              <a:rPr lang="ko-KR" altLang="en-US" sz="1800"/>
              <a:t> 어디서 봤냐고 캐묻는 채아람에게 주인공은 우연히 봤다고 대답한다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얼굴이 빨개져 왜 봤냐고 허둥대더니</a:t>
            </a:r>
            <a:r>
              <a:rPr lang="en-US" altLang="ko-KR" sz="1800"/>
              <a:t>,</a:t>
            </a:r>
            <a:r>
              <a:rPr lang="ko-KR" altLang="en-US" sz="1800"/>
              <a:t> 잊으라면서 말도 안되는 말을 꺼낸다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주인공은 미안함과 솔직함을 더해</a:t>
            </a:r>
            <a:r>
              <a:rPr lang="en-US" altLang="ko-KR" sz="1800"/>
              <a:t>,</a:t>
            </a:r>
            <a:r>
              <a:rPr lang="ko-KR" altLang="en-US" sz="1800"/>
              <a:t> 그래도 춤이 굉장히 멋있었다고 얘기해준다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그러자 채아람이 조금씩 화가 풀리기 시작한다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춤의 어디가 좋았냐면서 묻자</a:t>
            </a:r>
            <a:r>
              <a:rPr lang="en-US" altLang="ko-KR" sz="1800"/>
              <a:t>,</a:t>
            </a:r>
            <a:r>
              <a:rPr lang="ko-KR" altLang="en-US" sz="1800"/>
              <a:t> 주인공은 필사적으로 대답을 이어나간다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결국 기분이 풀린 채아람은 주인공도 우연히 본 거니 이번 일을 용서해주기로 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대신 춤에 관한 건 절대 비밀이고</a:t>
            </a:r>
            <a:r>
              <a:rPr lang="en-US" altLang="ko-KR" sz="1800"/>
              <a:t>,</a:t>
            </a:r>
            <a:r>
              <a:rPr lang="ko-KR" altLang="en-US" sz="1800"/>
              <a:t> 그런 얘기는 친구들과 있을 때 꺼내지 말라는 엄포를 놓고 나서야 </a:t>
            </a:r>
            <a:br>
              <a:rPr lang="ko-KR" altLang="en-US" sz="1800"/>
            </a:br>
            <a:r>
              <a:rPr lang="ko-KR" altLang="en-US" sz="1800"/>
              <a:t>채아람은 학생회실을 떠나간다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주차 스토리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800"/>
              <a:t>이후</a:t>
            </a:r>
            <a:r>
              <a:rPr lang="en-US" altLang="ko-KR" sz="1800"/>
              <a:t>,</a:t>
            </a:r>
            <a:r>
              <a:rPr lang="ko-KR" altLang="en-US" sz="1800"/>
              <a:t> 채아람은 친구들 없이 주인공을 찾아와 춤에 대해 몇 가지 얘기를 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친구들에겐 못하는 얘기라며</a:t>
            </a:r>
            <a:r>
              <a:rPr lang="en-US" altLang="ko-KR" sz="1800"/>
              <a:t>,</a:t>
            </a:r>
            <a:r>
              <a:rPr lang="ko-KR" altLang="en-US" sz="1800"/>
              <a:t> 춤에 대해 신나서 말하는 채아람을 주인공은 귀엽게 생각한다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주인공은 언제 다시 춤을 보여달라는 주인공의 말에 죽어도 안된다고 뻐팅기던 채아람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하지만 이내 쭈뼛거리면서 주인공에게 주말에 뭐하냐고 묻는다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그렇게 보고 싶으면 보여줄 수 있다고 말한 채아람은 주인공과 주말에 만나기로 약속을 잡는다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둘은 커다란 거울이 설치된 연습장에서 만난다</a:t>
            </a:r>
            <a:r>
              <a:rPr lang="en-US" altLang="ko-KR" sz="1800"/>
              <a:t>.</a:t>
            </a:r>
            <a:r>
              <a:rPr lang="ko-KR" altLang="en-US" sz="1800"/>
              <a:t> 채아람은 잠깐 빌린 곳이니 곧바로 연습할 거라 말한다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주인공을 마주 보는 곳 바닥에 앉히고는</a:t>
            </a:r>
            <a:r>
              <a:rPr lang="en-US" altLang="ko-KR" sz="1800"/>
              <a:t>,</a:t>
            </a:r>
            <a:r>
              <a:rPr lang="ko-KR" altLang="en-US" sz="1800"/>
              <a:t> 끝날 때까지 아무 말하지 말라고 한 뒤 연습을 시작한다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같은 춤이지만 밝은 곳에서 본 채아람의 춤은 밤과는 달랐다</a:t>
            </a:r>
            <a:r>
              <a:rPr lang="en-US" altLang="ko-KR" sz="1800"/>
              <a:t>.</a:t>
            </a:r>
            <a:r>
              <a:rPr lang="ko-KR" altLang="en-US" sz="1800"/>
              <a:t> 어둠속 몽환적인 분위기였던 춤이 아닌</a:t>
            </a:r>
            <a:r>
              <a:rPr lang="en-US" altLang="ko-KR" sz="1800"/>
              <a:t>,</a:t>
            </a:r>
            <a:br>
              <a:rPr lang="ko-KR" altLang="en-US" sz="1800"/>
            </a:br>
            <a:r>
              <a:rPr lang="ko-KR" altLang="en-US" sz="1800"/>
              <a:t>노력과 땀이 섞인</a:t>
            </a:r>
            <a:r>
              <a:rPr lang="en-US" altLang="ko-KR" sz="1800"/>
              <a:t>,</a:t>
            </a:r>
            <a:r>
              <a:rPr lang="ko-KR" altLang="en-US" sz="1800"/>
              <a:t> 실수가 보이는 인간적인 춤</a:t>
            </a:r>
            <a:r>
              <a:rPr lang="en-US" altLang="ko-KR" sz="1800"/>
              <a:t>.</a:t>
            </a:r>
            <a:r>
              <a:rPr lang="ko-KR" altLang="en-US" sz="1800"/>
              <a:t> 주인공은 채아람의 춤에 집중한다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어느새 </a:t>
            </a:r>
            <a:r>
              <a:rPr lang="en-US" altLang="ko-KR" sz="1800"/>
              <a:t>1</a:t>
            </a:r>
            <a:r>
              <a:rPr lang="ko-KR" altLang="en-US" sz="1800"/>
              <a:t>시간이 지나고</a:t>
            </a:r>
            <a:r>
              <a:rPr lang="en-US" altLang="ko-KR" sz="1800"/>
              <a:t>,</a:t>
            </a:r>
            <a:r>
              <a:rPr lang="ko-KR" altLang="en-US" sz="1800"/>
              <a:t> 채아람은 시간이 다 됐으니 나가자면서 주인공과 함께 밖으로 나간다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주차 스토리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800"/>
              <a:t>밖으로 나온 둘은 공원으로 향한다</a:t>
            </a:r>
            <a:r>
              <a:rPr lang="en-US" altLang="ko-KR" sz="1800"/>
              <a:t>.</a:t>
            </a:r>
            <a:r>
              <a:rPr lang="ko-KR" altLang="en-US" sz="1800"/>
              <a:t> 가볍게 마실 것과 붕어빵</a:t>
            </a:r>
            <a:r>
              <a:rPr lang="en-US" altLang="ko-KR" sz="1800"/>
              <a:t>?</a:t>
            </a:r>
            <a:r>
              <a:rPr lang="ko-KR" altLang="en-US" sz="1800"/>
              <a:t> 종류를 사고 벤치에 앉은 둘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춤의 감상을 물을 거라고 생각한 주인공</a:t>
            </a:r>
            <a:r>
              <a:rPr lang="en-US" altLang="ko-KR" sz="1800"/>
              <a:t>.</a:t>
            </a:r>
            <a:r>
              <a:rPr lang="ko-KR" altLang="en-US" sz="1800"/>
              <a:t> 하지만 채아람은 묻지 않고 다른 얘기를 꺼낸다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채아람은 춤에 대해 재밌는 사실을 아냐고</a:t>
            </a:r>
            <a:r>
              <a:rPr lang="en-US" altLang="ko-KR" sz="1800"/>
              <a:t>.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채아람은 춤을 추는 사람은 자기 춤을 온전히 볼 수 없다고 말한다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녹화를 해도</a:t>
            </a:r>
            <a:r>
              <a:rPr lang="en-US" altLang="ko-KR" sz="1800"/>
              <a:t>,</a:t>
            </a:r>
            <a:r>
              <a:rPr lang="ko-KR" altLang="en-US" sz="1800"/>
              <a:t> 동작만 담길뿐</a:t>
            </a:r>
            <a:r>
              <a:rPr lang="en-US" altLang="ko-KR" sz="1800"/>
              <a:t>.</a:t>
            </a:r>
            <a:r>
              <a:rPr lang="ko-KR" altLang="en-US" sz="1800"/>
              <a:t> 그 때의 분위기와 느낌을 담지 못하는 영상은 춤을 완벽히 담지 못한다고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춤은 그 순간이 끝나면 영원히 없어져버리는 거라고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주인공은 그러면 어떻게 자기 춤을 어떻게 피드백하냐고 묻는다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채아람은 주인공의 눈을 가리키며 관객을 통해 알 수 있다고 말한다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자기 춤을 바라보고 있는 사람의 표정</a:t>
            </a:r>
            <a:r>
              <a:rPr lang="en-US" altLang="ko-KR" sz="1800"/>
              <a:t>,</a:t>
            </a:r>
            <a:r>
              <a:rPr lang="ko-KR" altLang="en-US" sz="1800"/>
              <a:t> 눈이 무엇보다 솔직하게 자기 춤에 대해 알려준다고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채아람은 주인공에게 고마웠다고 말하곤 데이트가 끝난다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주차 스토리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800"/>
              <a:t>채아람은 주인공을 찾아와</a:t>
            </a:r>
            <a:r>
              <a:rPr lang="en-US" altLang="ko-KR" sz="1800"/>
              <a:t>,</a:t>
            </a:r>
            <a:r>
              <a:rPr lang="ko-KR" altLang="en-US" sz="1800"/>
              <a:t> 이번에 있는 댄스팀 모집에 지원했다고 밝힌다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물론 친구들에겐 비밀이고</a:t>
            </a:r>
            <a:r>
              <a:rPr lang="en-US" altLang="ko-KR" sz="1800"/>
              <a:t>,</a:t>
            </a:r>
            <a:r>
              <a:rPr lang="ko-KR" altLang="en-US" sz="1800"/>
              <a:t> 말해도 합격을 한 이후에 할 거라면서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그러니 주인공에게 자기 춤추는 걸 봐달라고 말한다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주인공은 춤에 대해 아무것도 모른다고 말하지만</a:t>
            </a:r>
            <a:r>
              <a:rPr lang="en-US" altLang="ko-KR" sz="1800"/>
              <a:t>,</a:t>
            </a:r>
            <a:r>
              <a:rPr lang="ko-KR" altLang="en-US" sz="1800"/>
              <a:t> 채아람은 그래서 더 정확하게 봐준다고 말한다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제대로 할 마음이 들게 한 건 주인공 탓이니까</a:t>
            </a:r>
            <a:r>
              <a:rPr lang="en-US" altLang="ko-KR" sz="1800"/>
              <a:t>,</a:t>
            </a:r>
            <a:r>
              <a:rPr lang="ko-KR" altLang="en-US" sz="1800"/>
              <a:t> 책임을 지라는 말에 </a:t>
            </a:r>
            <a:br>
              <a:rPr lang="ko-KR" altLang="en-US" sz="1800"/>
            </a:br>
            <a:r>
              <a:rPr lang="ko-KR" altLang="en-US" sz="1800"/>
              <a:t>주인공은 오후</a:t>
            </a:r>
            <a:r>
              <a:rPr lang="en-US" altLang="ko-KR" sz="1800"/>
              <a:t>,</a:t>
            </a:r>
            <a:r>
              <a:rPr lang="ko-KR" altLang="en-US" sz="1800"/>
              <a:t> 혹은 학생회 활동이 끝나고 채아람의 춤 연습을 돕기 시작한다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채아람은 춤 연습 탓에 점점 친구들과 보내는 시간이 적어진다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친구들이 채아람에게 찾아와 불만을 표하는 걸 주인공이 목격한다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남자친구 생겼냐고 묻는 친구에게 당황해 아니라고 대답하는 채아람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그럼 주말에도 시간이 괜찮냐고 묻지만</a:t>
            </a:r>
            <a:r>
              <a:rPr lang="en-US" altLang="ko-KR" sz="1800"/>
              <a:t>,</a:t>
            </a:r>
            <a:r>
              <a:rPr lang="ko-KR" altLang="en-US" sz="1800"/>
              <a:t> 안된다고 말하자 친구들은 그럼 됐다고 말하고 떠나간다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나중에 주인공은 조심스럽게 채아람에게 친구들에게 춤에 대해 말하는 게 어떠냐고 묻지만</a:t>
            </a:r>
            <a:r>
              <a:rPr lang="en-US" altLang="ko-KR" sz="1800"/>
              <a:t>,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채아람은 고개를 젓는다</a:t>
            </a:r>
            <a:r>
              <a:rPr lang="en-US" altLang="ko-KR" sz="1800"/>
              <a:t>.</a:t>
            </a:r>
            <a:r>
              <a:rPr lang="ko-KR" altLang="en-US" sz="1800"/>
              <a:t> 채아람은 댄스팀에 붙으면 얘기할 거라고 말한다</a:t>
            </a:r>
            <a:r>
              <a:rPr lang="en-US" altLang="ko-KR" sz="1800"/>
              <a:t>.</a:t>
            </a:r>
            <a:endParaRPr lang="en-US" altLang="ko-KR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주차 스토리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800"/>
              <a:t>주말에 댄스팀 </a:t>
            </a:r>
            <a:r>
              <a:rPr lang="en-US" altLang="ko-KR" sz="1800"/>
              <a:t>1</a:t>
            </a:r>
            <a:r>
              <a:rPr lang="ko-KR" altLang="en-US" sz="1800"/>
              <a:t>차 면접을 위해 둘은 영상을 찍으러 사람 적은 한강공원 근처에서 만난다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en-US" altLang="ko-KR" sz="1800"/>
              <a:t>(</a:t>
            </a:r>
            <a:r>
              <a:rPr lang="ko-KR" altLang="en-US" sz="1800"/>
              <a:t>채아람이 </a:t>
            </a:r>
            <a:r>
              <a:rPr lang="en-US" altLang="ko-KR" sz="1800"/>
              <a:t>1</a:t>
            </a:r>
            <a:r>
              <a:rPr lang="ko-KR" altLang="en-US" sz="1800"/>
              <a:t>차를 통과하면 </a:t>
            </a:r>
            <a:r>
              <a:rPr lang="en-US" altLang="ko-KR" sz="1800"/>
              <a:t>2</a:t>
            </a:r>
            <a:r>
              <a:rPr lang="ko-KR" altLang="en-US" sz="1800"/>
              <a:t>차는 실무대 면접이니</a:t>
            </a:r>
            <a:r>
              <a:rPr lang="en-US" altLang="ko-KR" sz="1800"/>
              <a:t>,</a:t>
            </a:r>
            <a:r>
              <a:rPr lang="ko-KR" altLang="en-US" sz="1800"/>
              <a:t> 사람들이 있는 곳에서 찍기로 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r>
              <a:rPr lang="en-US" altLang="ko-KR" sz="1800"/>
              <a:t>)</a:t>
            </a:r>
            <a:br>
              <a:rPr lang="ko-KR" altLang="en-US" sz="1800"/>
            </a:br>
            <a:r>
              <a:rPr lang="ko-KR" altLang="en-US" sz="1800"/>
              <a:t>그곳에서 주인공은 녹화를 준비하고</a:t>
            </a:r>
            <a:r>
              <a:rPr lang="en-US" altLang="ko-KR" sz="1800"/>
              <a:t>,</a:t>
            </a:r>
            <a:r>
              <a:rPr lang="ko-KR" altLang="en-US" sz="1800"/>
              <a:t> 채아람은 영상용 춤을 시작한다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채아람의 춤에 집중하려던 주인공은</a:t>
            </a:r>
            <a:r>
              <a:rPr lang="en-US" altLang="ko-KR" sz="1800"/>
              <a:t>,</a:t>
            </a:r>
            <a:r>
              <a:rPr lang="ko-KR" altLang="en-US" sz="1800"/>
              <a:t> 주위에서 들려오는 소리에 눈치챈다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뭐하는 건지 슬쩍 보고는 비웃는 목소리</a:t>
            </a:r>
            <a:r>
              <a:rPr lang="en-US" altLang="ko-KR" sz="1800"/>
              <a:t>,</a:t>
            </a:r>
            <a:r>
              <a:rPr lang="ko-KR" altLang="en-US" sz="1800"/>
              <a:t> 한심하게 쳐다보는 눈빛</a:t>
            </a:r>
            <a:r>
              <a:rPr lang="en-US" altLang="ko-KR" sz="1800"/>
              <a:t>,</a:t>
            </a:r>
            <a:r>
              <a:rPr lang="ko-KR" altLang="en-US" sz="1800"/>
              <a:t> 아무 감흥없는 시선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전과 달리 둘만이 아닌 다른 누군가의 반응 탓인지 채아람의 춤은 점점 주눅들어간다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몇 번의 리테이크가 이어질수록 채아람의 목소리는 줄어들고</a:t>
            </a:r>
            <a:r>
              <a:rPr lang="en-US" altLang="ko-KR" sz="1800"/>
              <a:t>,</a:t>
            </a:r>
            <a:r>
              <a:rPr lang="ko-KR" altLang="en-US" sz="1800"/>
              <a:t> 주인공이 채아람을 북돋으려 할 때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채아람의 친구들이 둘의 연습장소에 나타난다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아는 친구가 남자친구 앞에서 너가 춤추고 있다고 말해줬다면서</a:t>
            </a:r>
            <a:r>
              <a:rPr lang="en-US" altLang="ko-KR" sz="1800"/>
              <a:t>.</a:t>
            </a:r>
            <a:r>
              <a:rPr lang="ko-KR" altLang="en-US" sz="1800"/>
              <a:t> 놀리는 듯한 시선으로 채아람에게 어서 춤 좀 춰보라고 독촉한다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채아람은 새하얗게 질린다</a:t>
            </a:r>
            <a:r>
              <a:rPr lang="en-US" altLang="ko-KR" sz="1800"/>
              <a:t>.</a:t>
            </a:r>
            <a:r>
              <a:rPr lang="ko-KR" altLang="en-US" sz="1800"/>
              <a:t> 주인공은 채아람이 웃기냐고 화를 내지만</a:t>
            </a:r>
            <a:r>
              <a:rPr lang="en-US" altLang="ko-KR" sz="1800"/>
              <a:t>,</a:t>
            </a:r>
            <a:r>
              <a:rPr lang="ko-KR" altLang="en-US" sz="1800"/>
              <a:t> 웃기다면서 쏘아붙힌다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겨울에 땀내나게 혼자서 춤추고 있는데 안 웃기냐고 코웃음치는 친구의 말에 분노하는 주인공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하지만 채아람은 주인공 팔을 붙잡고</a:t>
            </a:r>
            <a:r>
              <a:rPr lang="en-US" altLang="ko-KR" sz="1800"/>
              <a:t>,</a:t>
            </a:r>
            <a:r>
              <a:rPr lang="ko-KR" altLang="en-US" sz="1800"/>
              <a:t> 다른 곳으로 가자고 말한다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주차 스토리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800"/>
              <a:t>어색해진 분위기 속에 남은 둘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채아람은 조용히 자기가 왜 아무도 안 보는 곳에서 춤을 추게 됐는지 얘기를 꺼낸다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처음엔 자기도 매일 노력하면서 춤을 연습하니</a:t>
            </a:r>
            <a:r>
              <a:rPr lang="en-US" altLang="ko-KR" sz="1800"/>
              <a:t>,</a:t>
            </a:r>
            <a:r>
              <a:rPr lang="ko-KR" altLang="en-US" sz="1800"/>
              <a:t> 실력이 는다고 생각했다고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동작이 나아지고</a:t>
            </a:r>
            <a:r>
              <a:rPr lang="en-US" altLang="ko-KR" sz="1800"/>
              <a:t>,</a:t>
            </a:r>
            <a:r>
              <a:rPr lang="ko-KR" altLang="en-US" sz="1800"/>
              <a:t> 표정연기가 늘고</a:t>
            </a:r>
            <a:r>
              <a:rPr lang="en-US" altLang="ko-KR" sz="1800"/>
              <a:t>,</a:t>
            </a:r>
            <a:r>
              <a:rPr lang="ko-KR" altLang="en-US" sz="1800"/>
              <a:t> 스스로 나아지고 있다는 생각이 있었지만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자기 춤을 봐주는 사람들의 반응은 하나도 바뀌지 않았다고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나아진 춤을 춰도 비웃고</a:t>
            </a:r>
            <a:r>
              <a:rPr lang="en-US" altLang="ko-KR" sz="1800"/>
              <a:t>,</a:t>
            </a:r>
            <a:r>
              <a:rPr lang="ko-KR" altLang="en-US" sz="1800"/>
              <a:t> 욕하고</a:t>
            </a:r>
            <a:r>
              <a:rPr lang="en-US" altLang="ko-KR" sz="1800"/>
              <a:t>,</a:t>
            </a:r>
            <a:r>
              <a:rPr lang="ko-KR" altLang="en-US" sz="1800"/>
              <a:t> 한심하게 보는 시선은 그대로였다면서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그러니까 더 모르게 됐다고</a:t>
            </a:r>
            <a:r>
              <a:rPr lang="en-US" altLang="ko-KR" sz="1800"/>
              <a:t>.</a:t>
            </a:r>
            <a:r>
              <a:rPr lang="ko-KR" altLang="en-US" sz="1800"/>
              <a:t> 자신이 나아지고 있는지</a:t>
            </a:r>
            <a:r>
              <a:rPr lang="en-US" altLang="ko-KR" sz="1800"/>
              <a:t>.</a:t>
            </a:r>
            <a:r>
              <a:rPr lang="ko-KR" altLang="en-US" sz="1800"/>
              <a:t> 내 노력으로 정말 바뀌고 있는 건지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  <a:p>
            <a:pPr>
              <a:defRPr/>
            </a:pPr>
            <a:r>
              <a:rPr lang="ko-KR" altLang="en-US" sz="1800"/>
              <a:t>채아람은 이를 악물고 말한다</a:t>
            </a:r>
            <a:r>
              <a:rPr lang="en-US" altLang="ko-KR" sz="1800"/>
              <a:t>.</a:t>
            </a:r>
            <a:r>
              <a:rPr lang="ko-KR" altLang="en-US" sz="1800"/>
              <a:t> 그러니까 이젠 결과로 보여줘야 한다고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댄스팀에 합격해서 비웃던 사람들 다 콧대를 눌러줄 거라고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주인공은 조금 기운을 차린 채아람을 응원하면서 다시 댄스팀 영상 녹화를 시작한다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1364</ep:Words>
  <ep:PresentationFormat>화면 슬라이드 쇼(4:3)</ep:PresentationFormat>
  <ep:Paragraphs>68</ep:Paragraphs>
  <ep:Slides>16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한컴오피스</vt:lpstr>
      <vt:lpstr>채아람 스토리 2안</vt:lpstr>
      <vt:lpstr>채아람 캐릭터 설명</vt:lpstr>
      <vt:lpstr>1주차 스토리</vt:lpstr>
      <vt:lpstr>1주차 스토리</vt:lpstr>
      <vt:lpstr>1주차 스토리</vt:lpstr>
      <vt:lpstr>1주차 스토리</vt:lpstr>
      <vt:lpstr>2주차 스토리</vt:lpstr>
      <vt:lpstr>2주차 스토리</vt:lpstr>
      <vt:lpstr>2주차 스토리</vt:lpstr>
      <vt:lpstr>3주차</vt:lpstr>
      <vt:lpstr>25일</vt:lpstr>
      <vt:lpstr>25일</vt:lpstr>
      <vt:lpstr>25일</vt:lpstr>
      <vt:lpstr>25일</vt:lpstr>
      <vt:lpstr>25일</vt:lpstr>
      <vt:lpstr>엔딩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2022-01-08T05:31:25.632</dcterms:created>
  <dc:creator>이윤제</dc:creator>
  <cp:lastModifiedBy>이윤제</cp:lastModifiedBy>
  <dcterms:modified xsi:type="dcterms:W3CDTF">2022-01-13T10:17:01.904</dcterms:modified>
  <cp:revision>517</cp:revision>
  <cp:version>1000.0100.01</cp:version>
</cp:coreProperties>
</file>