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한소원 스토리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주차 스토리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한소원은 이대로 크리스마스 약속까지 잡아야한다며</a:t>
            </a:r>
            <a:r>
              <a:rPr lang="en-US" altLang="ko-KR" sz="1800"/>
              <a:t>,</a:t>
            </a:r>
            <a:r>
              <a:rPr lang="ko-KR" altLang="en-US" sz="1800"/>
              <a:t> 주인공에게 선물을 건네준다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크리스마스에 쓰는 케이블카 티켓</a:t>
            </a:r>
            <a:r>
              <a:rPr lang="en-US" altLang="ko-KR" sz="1800"/>
              <a:t>.</a:t>
            </a:r>
            <a:r>
              <a:rPr lang="ko-KR" altLang="en-US" sz="1800"/>
              <a:t> 안 알려진 장소라며</a:t>
            </a:r>
            <a:r>
              <a:rPr lang="en-US" altLang="ko-KR" sz="1800"/>
              <a:t>,</a:t>
            </a:r>
            <a:r>
              <a:rPr lang="ko-KR" altLang="en-US" sz="1800"/>
              <a:t> 밤에 올라가서 보면 야경이 이쁘다고 추천해준다</a:t>
            </a:r>
            <a:r>
              <a:rPr lang="en-US" altLang="ko-KR" sz="1800"/>
              <a:t>.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주인공은 나보다 너가 급해보인다고 말하고</a:t>
            </a:r>
            <a:r>
              <a:rPr lang="en-US" altLang="ko-KR" sz="1800"/>
              <a:t>,</a:t>
            </a:r>
            <a:r>
              <a:rPr lang="ko-KR" altLang="en-US" sz="1800"/>
              <a:t> 무슨 일이 있는지 묻는다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한소원은 그말에 정곡을 찔린듯 아니라고 거짓말하다가 실토한다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사실은 자긴 아직도 꿈을 찾고 있다고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뭘 해야할지도</a:t>
            </a:r>
            <a:r>
              <a:rPr lang="en-US" altLang="ko-KR" sz="1800"/>
              <a:t>,</a:t>
            </a:r>
            <a:r>
              <a:rPr lang="ko-KR" altLang="en-US" sz="1800"/>
              <a:t> 뭘 하고 싶은지도 모르겠다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나중에 하고 싶은 걸 찾으면</a:t>
            </a:r>
            <a:r>
              <a:rPr lang="en-US" altLang="ko-KR" sz="1800"/>
              <a:t>,</a:t>
            </a:r>
            <a:r>
              <a:rPr lang="ko-KR" altLang="en-US" sz="1800"/>
              <a:t> 그 길로 갈 수 있게 공부는 열심히 해왔지만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너무 늦게 꿈을 찾는다면</a:t>
            </a:r>
            <a:r>
              <a:rPr lang="en-US" altLang="ko-KR" sz="1800"/>
              <a:t>?</a:t>
            </a:r>
            <a:r>
              <a:rPr lang="ko-KR" altLang="en-US" sz="1800"/>
              <a:t> 그래서 이룰 수 없게 된다면</a:t>
            </a:r>
            <a:r>
              <a:rPr lang="en-US" altLang="ko-KR" sz="1800"/>
              <a:t>?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한소원은 두려운 듯이 몸을 떤다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그래서 보고 싶었다고</a:t>
            </a:r>
            <a:r>
              <a:rPr lang="en-US" altLang="ko-KR" sz="1800"/>
              <a:t>.</a:t>
            </a:r>
            <a:r>
              <a:rPr lang="ko-KR" altLang="en-US" sz="1800"/>
              <a:t> 늦게 꿈을 찾아도 똑바로 나아가는 모습을</a:t>
            </a:r>
            <a:r>
              <a:rPr lang="en-US" altLang="ko-KR" sz="1800"/>
              <a:t>.</a:t>
            </a:r>
            <a:r>
              <a:rPr lang="ko-KR" altLang="en-US" sz="1800"/>
              <a:t> 꿈을 향하며 행복해하는 주인공을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두 눈에 담아 자신감을 얻고 싶었다 말하는 한소원</a:t>
            </a:r>
            <a:r>
              <a:rPr lang="en-US" altLang="ko-KR" sz="1800"/>
              <a:t>.</a:t>
            </a:r>
            <a:r>
              <a:rPr lang="ko-KR" altLang="en-US" sz="1800"/>
              <a:t>  </a:t>
            </a:r>
            <a:br>
              <a:rPr lang="ko-KR" altLang="en-US" sz="1800"/>
            </a:br>
            <a:r>
              <a:rPr lang="ko-KR" altLang="en-US" sz="1800"/>
              <a:t>연약하게 그러니 보여달라고 말하는 한소원</a:t>
            </a:r>
            <a:r>
              <a:rPr lang="en-US" altLang="ko-KR" sz="1800"/>
              <a:t>.</a:t>
            </a:r>
            <a:r>
              <a:rPr lang="ko-KR" altLang="en-US" sz="1800"/>
              <a:t> 주인공은 한소원이 건네준 티켓을 받는다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주차 스토리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19250"/>
            <a:ext cx="10972798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티켓 </a:t>
            </a:r>
            <a:r>
              <a:rPr lang="en-US" altLang="ko-KR" sz="1800"/>
              <a:t>2</a:t>
            </a:r>
            <a:r>
              <a:rPr lang="ko-KR" altLang="en-US" sz="1800"/>
              <a:t>장을 쥐고 돌아온 주인공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그는 한소원이 한 말을 생각하며 생각에 빠진다</a:t>
            </a:r>
            <a:r>
              <a:rPr lang="en-US" altLang="ko-KR" sz="1800"/>
              <a:t>.</a:t>
            </a:r>
            <a:r>
              <a:rPr lang="ko-KR" altLang="en-US" sz="1800"/>
              <a:t> 누군가와 맺어져 행복해지는 자신의 모습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그걸 상상하던 주인공은 뭔가 이상하단 느낌을 받는다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그 때</a:t>
            </a:r>
            <a:r>
              <a:rPr lang="en-US" altLang="ko-KR" sz="1800"/>
              <a:t>,</a:t>
            </a:r>
            <a:r>
              <a:rPr lang="ko-KR" altLang="en-US" sz="1800"/>
              <a:t> 주인공이 말 걸었던 여자애들이 오더니</a:t>
            </a:r>
            <a:r>
              <a:rPr lang="en-US" altLang="ko-KR" sz="1800"/>
              <a:t>,</a:t>
            </a:r>
            <a:r>
              <a:rPr lang="ko-KR" altLang="en-US" sz="1800"/>
              <a:t> 가지고 있는 티켓을 보고 키득거린다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드디어 둘이 데이트하는 거냐면서 흥미진진한 눈으로 말을 걸어온다</a:t>
            </a:r>
            <a:r>
              <a:rPr lang="en-US" altLang="ko-KR" sz="1800"/>
              <a:t>.</a:t>
            </a:r>
            <a:r>
              <a:rPr lang="ko-KR" altLang="en-US" sz="1800"/>
              <a:t> 그런 게 아니라고 말하지만 </a:t>
            </a:r>
            <a:br>
              <a:rPr lang="ko-KR" altLang="en-US" sz="1800"/>
            </a:br>
            <a:r>
              <a:rPr lang="ko-KR" altLang="en-US" sz="1800"/>
              <a:t>여자애들은 거짓말하지말라면서 놀린다</a:t>
            </a:r>
            <a:r>
              <a:rPr lang="en-US" altLang="ko-KR" sz="1800"/>
              <a:t>.</a:t>
            </a:r>
            <a:r>
              <a:rPr lang="ko-KR" altLang="en-US" sz="1800"/>
              <a:t> 둘이 그렇게 티를 내는데 모를 것 같냐고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평소에 둘이 어떻게 보였는지 신나서 말하는 여자애들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주인공은 그 말에 마음을 깨닫는다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이후</a:t>
            </a:r>
            <a:r>
              <a:rPr lang="en-US" altLang="ko-KR" sz="1800"/>
              <a:t>,</a:t>
            </a:r>
            <a:r>
              <a:rPr lang="ko-KR" altLang="en-US" sz="1800"/>
              <a:t> 한소원을 찾아간 주인공</a:t>
            </a:r>
            <a:r>
              <a:rPr lang="en-US" altLang="ko-KR" sz="1800"/>
              <a:t>.</a:t>
            </a:r>
            <a:r>
              <a:rPr lang="ko-KR" altLang="en-US" sz="1800"/>
              <a:t> 누구랑 가기로 정했냐고 묻는 한소원의 말에 주인공은 티켓을 그대로</a:t>
            </a:r>
            <a:br>
              <a:rPr lang="ko-KR" altLang="en-US" sz="1800"/>
            </a:br>
            <a:r>
              <a:rPr lang="ko-KR" altLang="en-US" sz="1800"/>
              <a:t>보여준다</a:t>
            </a:r>
            <a:r>
              <a:rPr lang="en-US" altLang="ko-KR" sz="1800"/>
              <a:t>.</a:t>
            </a:r>
            <a:r>
              <a:rPr lang="ko-KR" altLang="en-US" sz="1800"/>
              <a:t> 아직도 못정했냐면서 답답해하는 한소원에게 티켓 한 장을 내민다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크리스마스에 약속이 없으면 같이 가지 않겠냐고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놀라서 굳어버린 한소원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얼굴이 점점 새빨개진 한소원은 시간이 비니까 가주는 거라며 말하며</a:t>
            </a:r>
            <a:r>
              <a:rPr lang="en-US" altLang="ko-KR" sz="1800"/>
              <a:t>,</a:t>
            </a:r>
            <a:r>
              <a:rPr lang="ko-KR" altLang="en-US" sz="1800"/>
              <a:t> 주인공을 내쫓는다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25</a:t>
            </a:r>
            <a:r>
              <a:rPr lang="ko-KR" altLang="en-US"/>
              <a:t>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/>
              <a:t>24</a:t>
            </a:r>
            <a:r>
              <a:rPr lang="ko-KR" altLang="en-US" sz="1800"/>
              <a:t>일</a:t>
            </a:r>
            <a:r>
              <a:rPr lang="en-US" altLang="ko-KR" sz="1800"/>
              <a:t>.</a:t>
            </a:r>
            <a:r>
              <a:rPr lang="ko-KR" altLang="en-US" sz="1800"/>
              <a:t> 선생이 폭주하고 주인공과 한소원은 미지를 쓰러뜨린다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하지만 선생이 남긴 마지막 말이 한소원의 부정적인 생각을 자극한다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한소원은 도망치듯 학생회실에서 나가며 생각한다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꿈이 없다면 일단은 꿈을 찾을 때까지 공부를 하라는 어른들의 말</a:t>
            </a:r>
            <a:r>
              <a:rPr lang="en-US" altLang="ko-KR" sz="1800"/>
              <a:t>.</a:t>
            </a:r>
            <a:r>
              <a:rPr lang="ko-KR" altLang="en-US" sz="1800"/>
              <a:t> 그게 맞는 거라 믿었다</a:t>
            </a:r>
            <a:r>
              <a:rPr lang="en-US" altLang="ko-KR" sz="1800"/>
              <a:t>.</a:t>
            </a:r>
            <a:r>
              <a:rPr lang="ko-KR" altLang="en-US" sz="1800"/>
              <a:t>  </a:t>
            </a:r>
            <a:br>
              <a:rPr lang="ko-KR" altLang="en-US" sz="1800"/>
            </a:br>
            <a:r>
              <a:rPr lang="ko-KR" altLang="en-US" sz="1800"/>
              <a:t>언젠가 내 꿈을 찾으면 그 길로 가기 위한 준비라고</a:t>
            </a:r>
            <a:r>
              <a:rPr lang="en-US" altLang="ko-KR" sz="1800"/>
              <a:t>.</a:t>
            </a:r>
            <a:r>
              <a:rPr lang="ko-KR" altLang="en-US" sz="1800"/>
              <a:t> 공부에 몰두해왔다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잘못된 걸 깨달은 건 고등학교 </a:t>
            </a:r>
            <a:r>
              <a:rPr lang="en-US" altLang="ko-KR" sz="1800"/>
              <a:t>2</a:t>
            </a:r>
            <a:r>
              <a:rPr lang="ko-KR" altLang="en-US" sz="1800"/>
              <a:t>학년에 올라와서였다</a:t>
            </a:r>
            <a:r>
              <a:rPr lang="en-US" altLang="ko-KR" sz="1800"/>
              <a:t>.</a:t>
            </a:r>
            <a:r>
              <a:rPr lang="ko-KR" altLang="en-US" sz="1800"/>
              <a:t> 주위에선 이제 자기의 삶을 정하라고 말한다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나는 아무런 준비도 안됐는데</a:t>
            </a:r>
            <a:r>
              <a:rPr lang="en-US" altLang="ko-KR" sz="1800"/>
              <a:t>.</a:t>
            </a:r>
            <a:r>
              <a:rPr lang="ko-KR" altLang="en-US" sz="1800"/>
              <a:t> 꿈을 찾기는 커녕</a:t>
            </a:r>
            <a:r>
              <a:rPr lang="en-US" altLang="ko-KR" sz="1800"/>
              <a:t>,</a:t>
            </a:r>
            <a:r>
              <a:rPr lang="ko-KR" altLang="en-US" sz="1800"/>
              <a:t> 뭘 하고 싶은지도 모르겠는데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그저 공부만 해왔을 뿐인데</a:t>
            </a:r>
            <a:r>
              <a:rPr lang="en-US" altLang="ko-KR" sz="1800"/>
              <a:t>.</a:t>
            </a:r>
            <a:r>
              <a:rPr lang="ko-KR" altLang="en-US" sz="1800"/>
              <a:t> 꿈을 찾을 때까지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자신의 꿈을 찾고</a:t>
            </a:r>
            <a:r>
              <a:rPr lang="en-US" altLang="ko-KR" sz="1800"/>
              <a:t>,</a:t>
            </a:r>
            <a:r>
              <a:rPr lang="ko-KR" altLang="en-US" sz="1800"/>
              <a:t> 그걸 향해 나아가야 하는데</a:t>
            </a:r>
            <a:r>
              <a:rPr lang="en-US" altLang="ko-KR" sz="1800"/>
              <a:t>.</a:t>
            </a:r>
            <a:r>
              <a:rPr lang="ko-KR" altLang="en-US" sz="1800"/>
              <a:t> 그런 삶을 꿈꿨는데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나는 표류하고 있었다</a:t>
            </a:r>
            <a:r>
              <a:rPr lang="en-US" altLang="ko-KR" sz="1800"/>
              <a:t>.</a:t>
            </a:r>
            <a:r>
              <a:rPr lang="ko-KR" altLang="en-US" sz="1800"/>
              <a:t> 흘러가는 시간 속에서</a:t>
            </a:r>
            <a:r>
              <a:rPr lang="en-US" altLang="ko-KR" sz="1800"/>
              <a:t>.</a:t>
            </a:r>
            <a:r>
              <a:rPr lang="ko-KR" altLang="en-US" sz="1800"/>
              <a:t> 뭘 해야 할지도 모른 채로</a:t>
            </a:r>
            <a:r>
              <a:rPr lang="en-US" altLang="ko-KR" sz="1800"/>
              <a:t>.</a:t>
            </a:r>
            <a:r>
              <a:rPr lang="ko-KR" altLang="en-US" sz="1800"/>
              <a:t> 그저 발버둥치면서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운좋게 내가 꿈꾸는 것을 찾기만을 빌고 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25</a:t>
            </a:r>
            <a:r>
              <a:rPr lang="ko-KR" altLang="en-US"/>
              <a:t>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해가 진 케이블카 탑승장</a:t>
            </a:r>
            <a:r>
              <a:rPr lang="en-US" altLang="ko-KR" sz="1800"/>
              <a:t>.</a:t>
            </a:r>
            <a:r>
              <a:rPr lang="ko-KR" altLang="en-US" sz="1800"/>
              <a:t> 정말 안 알려진 곳이라</a:t>
            </a:r>
            <a:r>
              <a:rPr lang="en-US" altLang="ko-KR" sz="1800"/>
              <a:t>,</a:t>
            </a:r>
            <a:r>
              <a:rPr lang="ko-KR" altLang="en-US" sz="1800"/>
              <a:t> 주인공과 한소원만이 케이블카에 타고 위로 올라간다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좋은 분위기를 유지하며 얘기하는 한소원과 주인공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둘은 전망대에 도착한다</a:t>
            </a:r>
            <a:r>
              <a:rPr lang="en-US" altLang="ko-KR" sz="1800"/>
              <a:t>.</a:t>
            </a:r>
            <a:r>
              <a:rPr lang="ko-KR" altLang="en-US" sz="1800"/>
              <a:t> 아무도 없는 전망대에서 둘은 벤치에 앉는다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자연스럽게 따듯한 음료수를 사온 주인공</a:t>
            </a:r>
            <a:r>
              <a:rPr lang="en-US" altLang="ko-KR" sz="1800"/>
              <a:t>.</a:t>
            </a:r>
            <a:r>
              <a:rPr lang="ko-KR" altLang="en-US" sz="1800"/>
              <a:t> 한소원은 그걸 보면서 웃는다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한소원이 말한다</a:t>
            </a:r>
            <a:r>
              <a:rPr lang="en-US" altLang="ko-KR" sz="1800"/>
              <a:t>.</a:t>
            </a:r>
            <a:r>
              <a:rPr lang="ko-KR" altLang="en-US" sz="1800"/>
              <a:t> 너는 이제 진짜 준비가 다 됐다고</a:t>
            </a:r>
            <a:r>
              <a:rPr lang="en-US" altLang="ko-KR" sz="1800"/>
              <a:t>.</a:t>
            </a:r>
            <a:r>
              <a:rPr lang="ko-KR" altLang="en-US" sz="1800"/>
              <a:t> 아마 그대로면 언젠가 꿈을 이룰 수 있을거라며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누가 됐건</a:t>
            </a:r>
            <a:r>
              <a:rPr lang="en-US" altLang="ko-KR" sz="1800"/>
              <a:t>,</a:t>
            </a:r>
            <a:r>
              <a:rPr lang="ko-KR" altLang="en-US" sz="1800"/>
              <a:t> 좋은 남자친구가 될 수 있을 거라고</a:t>
            </a:r>
            <a:r>
              <a:rPr lang="en-US" altLang="ko-KR" sz="1800"/>
              <a:t>.</a:t>
            </a:r>
            <a:r>
              <a:rPr lang="ko-KR" altLang="en-US" sz="1800"/>
              <a:t> 그대로 나아가면 좋은 아빠도 될 수 있을 거라며 주인공을 응원한다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주인공은 한소원이 도와준 덕분이라고 말한다</a:t>
            </a:r>
            <a:r>
              <a:rPr lang="en-US" altLang="ko-KR" sz="1800"/>
              <a:t>.</a:t>
            </a:r>
            <a:r>
              <a:rPr lang="ko-KR" altLang="en-US" sz="1800"/>
              <a:t> 한소원도 언젠가 꿈을 찾으면 반드시 도와주겠다는 </a:t>
            </a:r>
            <a:br>
              <a:rPr lang="ko-KR" altLang="en-US" sz="1800"/>
            </a:br>
            <a:r>
              <a:rPr lang="ko-KR" altLang="en-US" sz="1800"/>
              <a:t>주인공</a:t>
            </a:r>
            <a:r>
              <a:rPr lang="en-US" altLang="ko-KR" sz="1800"/>
              <a:t>.</a:t>
            </a:r>
            <a:r>
              <a:rPr lang="ko-KR" altLang="en-US" sz="1800"/>
              <a:t> 하지만 한소원은 그 말에 당연하다며 대답하다가 침울해진다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나 정말 꿈을 찾을 수 있을까</a:t>
            </a:r>
            <a:r>
              <a:rPr lang="en-US" altLang="ko-KR" sz="1800"/>
              <a:t>.</a:t>
            </a:r>
            <a:r>
              <a:rPr lang="ko-KR" altLang="en-US" sz="1800"/>
              <a:t> 떨리는 목소리로 말하는 한소원은 어느샌가 미지와 동화되어있다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25</a:t>
            </a:r>
            <a:r>
              <a:rPr lang="ko-KR" altLang="en-US"/>
              <a:t>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7321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한소원이 주인공을 서글프게 쳐다본다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br>
              <a:rPr lang="ko-KR" altLang="en-US" sz="1800"/>
            </a:br>
            <a:r>
              <a:rPr lang="ko-KR" altLang="en-US" sz="1800"/>
              <a:t>지금까지 찾았는데 모른단 말야</a:t>
            </a:r>
            <a:r>
              <a:rPr lang="en-US" altLang="ko-KR" sz="1800"/>
              <a:t>.</a:t>
            </a:r>
            <a:r>
              <a:rPr lang="ko-KR" altLang="en-US" sz="1800"/>
              <a:t> 하고싶은 것도 없고</a:t>
            </a:r>
            <a:r>
              <a:rPr lang="en-US" altLang="ko-KR" sz="1800"/>
              <a:t>,</a:t>
            </a:r>
            <a:r>
              <a:rPr lang="ko-KR" altLang="en-US" sz="1800"/>
              <a:t> 뭘 해야하는지도 모른채로 지금까지 살아왔다고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매일을 초조해하면서</a:t>
            </a:r>
            <a:r>
              <a:rPr lang="en-US" altLang="ko-KR" sz="1800"/>
              <a:t>.</a:t>
            </a:r>
            <a:r>
              <a:rPr lang="ko-KR" altLang="en-US" sz="1800"/>
              <a:t> 언젠가 꿈을 찾을 거야</a:t>
            </a:r>
            <a:r>
              <a:rPr lang="en-US" altLang="ko-KR" sz="1800"/>
              <a:t>.</a:t>
            </a:r>
            <a:r>
              <a:rPr lang="ko-KR" altLang="en-US" sz="1800"/>
              <a:t> 내가 하고 싶은게 나타날 거야 하면서</a:t>
            </a:r>
            <a:r>
              <a:rPr lang="en-US" altLang="ko-KR" sz="1800"/>
              <a:t>.</a:t>
            </a:r>
            <a:r>
              <a:rPr lang="ko-KR" altLang="en-US" sz="1800"/>
              <a:t>  </a:t>
            </a:r>
            <a:br>
              <a:rPr lang="ko-KR" altLang="en-US" sz="1800"/>
            </a:br>
            <a:r>
              <a:rPr lang="ko-KR" altLang="en-US" sz="1800"/>
              <a:t>하지만 그렇게 벌써 고등학교 </a:t>
            </a:r>
            <a:r>
              <a:rPr lang="en-US" altLang="ko-KR" sz="1800"/>
              <a:t>2</a:t>
            </a:r>
            <a:r>
              <a:rPr lang="ko-KR" altLang="en-US" sz="1800"/>
              <a:t>학년</a:t>
            </a:r>
            <a:r>
              <a:rPr lang="en-US" altLang="ko-KR" sz="1800"/>
              <a:t>.</a:t>
            </a:r>
            <a:r>
              <a:rPr lang="ko-KR" altLang="en-US" sz="1800"/>
              <a:t> 그리고 그것도 이제 끝이야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고등학교 </a:t>
            </a:r>
            <a:r>
              <a:rPr lang="en-US" altLang="ko-KR" sz="1800"/>
              <a:t>3</a:t>
            </a:r>
            <a:r>
              <a:rPr lang="ko-KR" altLang="en-US" sz="1800"/>
              <a:t>학년이 되면 공부만 할텐데 꿈을 찾을 수 있을 리가 없잖아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못 찾고 그냥 성적 맞춰서 대학에 가고</a:t>
            </a:r>
            <a:r>
              <a:rPr lang="en-US" altLang="ko-KR" sz="1800"/>
              <a:t>.</a:t>
            </a:r>
            <a:r>
              <a:rPr lang="ko-KR" altLang="en-US" sz="1800"/>
              <a:t> 그러면 그 다음은 맞지도 않는 과에서 시간을 보내고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졸업하면 아무래도 좋은 직업을 가지고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나는 계속 그렇게 사는 거야</a:t>
            </a:r>
            <a:r>
              <a:rPr lang="en-US" altLang="ko-KR" sz="1800"/>
              <a:t>?</a:t>
            </a:r>
            <a:r>
              <a:rPr lang="ko-KR" altLang="en-US" sz="1800"/>
              <a:t> 행복하지도 않은 인생을 보내는 거야</a:t>
            </a:r>
            <a:r>
              <a:rPr lang="en-US" altLang="ko-KR" sz="1800"/>
              <a:t>?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한소원은 절망하며 힘없이 눈물을 흘린다</a:t>
            </a:r>
            <a:r>
              <a:rPr lang="en-US" altLang="ko-KR" sz="1800"/>
              <a:t>.</a:t>
            </a:r>
            <a:r>
              <a:rPr lang="ko-KR" altLang="en-US" sz="1800"/>
              <a:t> 너는 꿈을 찾았으니까 좋겠다고</a:t>
            </a:r>
            <a:r>
              <a:rPr lang="en-US" altLang="ko-KR" sz="1800"/>
              <a:t>.</a:t>
            </a:r>
            <a:r>
              <a:rPr lang="ko-KR" altLang="en-US" sz="1800"/>
              <a:t> 꿈을 향해 매일 나아가면서 </a:t>
            </a:r>
            <a:br>
              <a:rPr lang="ko-KR" altLang="en-US" sz="1800"/>
            </a:br>
            <a:r>
              <a:rPr lang="ko-KR" altLang="en-US" sz="1800"/>
              <a:t>행복하겠지만</a:t>
            </a:r>
            <a:r>
              <a:rPr lang="en-US" altLang="ko-KR" sz="1800"/>
              <a:t>.</a:t>
            </a:r>
            <a:r>
              <a:rPr lang="ko-KR" altLang="en-US" sz="1800"/>
              <a:t> 자기는 그렇지 않다고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미래를 상상하면</a:t>
            </a:r>
            <a:r>
              <a:rPr lang="en-US" altLang="ko-KR" sz="1800"/>
              <a:t>,</a:t>
            </a:r>
            <a:r>
              <a:rPr lang="ko-KR" altLang="en-US" sz="1800"/>
              <a:t> 내일이 오는 게 두려워진다면서 흐느끼는 한소원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그녀의 손을 주인공이 잡는다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그렇지 않다면서 한소원의 말을 부정하는 주인공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그는 사실 자기가 바라던 꿈이 바뀌었다는 걸 깨달았다고 말한다</a:t>
            </a:r>
            <a:r>
              <a:rPr lang="en-US" altLang="ko-KR" sz="1800"/>
              <a:t>.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25</a:t>
            </a:r>
            <a:r>
              <a:rPr lang="ko-KR" altLang="en-US"/>
              <a:t>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500712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처음에 내가 꿈을 이루고 싶은 마음은 진짜였다</a:t>
            </a:r>
            <a:r>
              <a:rPr lang="en-US" altLang="ko-KR" sz="1800"/>
              <a:t>.</a:t>
            </a:r>
            <a:r>
              <a:rPr lang="ko-KR" altLang="en-US" sz="1800"/>
              <a:t> 좋은 아빠가 되는 것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외롭지 않은 삶</a:t>
            </a:r>
            <a:r>
              <a:rPr lang="en-US" altLang="ko-KR" sz="1800"/>
              <a:t>.</a:t>
            </a:r>
            <a:r>
              <a:rPr lang="ko-KR" altLang="en-US" sz="1800"/>
              <a:t> 평생을 함께할 가족이 있고</a:t>
            </a:r>
            <a:r>
              <a:rPr lang="en-US" altLang="ko-KR" sz="1800"/>
              <a:t>,</a:t>
            </a:r>
            <a:r>
              <a:rPr lang="ko-KR" altLang="en-US" sz="1800"/>
              <a:t> 내 옆에 누군가 있어주는 삶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외로움에서 벗어날 수 있는 인생을 정말로 그걸 바랬다</a:t>
            </a:r>
            <a:r>
              <a:rPr lang="en-US" altLang="ko-KR" sz="1800"/>
              <a:t>.</a:t>
            </a:r>
            <a:r>
              <a:rPr lang="ko-KR" altLang="en-US" sz="1800"/>
              <a:t> 그렇게 살 수만 있다면 행복할 거라고 생각했다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그래서 그게 나의 꿈이었다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하지만 너한테 티켓을 받고</a:t>
            </a:r>
            <a:r>
              <a:rPr lang="en-US" altLang="ko-KR" sz="1800"/>
              <a:t>,</a:t>
            </a:r>
            <a:r>
              <a:rPr lang="ko-KR" altLang="en-US" sz="1800"/>
              <a:t> 상상을 해봤다고</a:t>
            </a:r>
            <a:r>
              <a:rPr lang="en-US" altLang="ko-KR" sz="1800"/>
              <a:t>.</a:t>
            </a:r>
            <a:r>
              <a:rPr lang="ko-KR" altLang="en-US" sz="1800"/>
              <a:t> 네가 소개한 반 여자애와 함께하는 삶</a:t>
            </a:r>
            <a:r>
              <a:rPr lang="en-US" altLang="ko-KR" sz="1800"/>
              <a:t>.</a:t>
            </a:r>
            <a:r>
              <a:rPr lang="ko-KR" altLang="en-US" sz="1800"/>
              <a:t> 그 애와 결혼하고 </a:t>
            </a:r>
            <a:br>
              <a:rPr lang="ko-KR" altLang="en-US" sz="1800"/>
            </a:br>
            <a:r>
              <a:rPr lang="ko-KR" altLang="en-US" sz="1800"/>
              <a:t>가족이 되는 미래를</a:t>
            </a:r>
            <a:r>
              <a:rPr lang="en-US" altLang="ko-KR" sz="1800"/>
              <a:t>.</a:t>
            </a:r>
            <a:r>
              <a:rPr lang="ko-KR" altLang="en-US" sz="1800"/>
              <a:t> 그리고 뭔가가 다르다는 걸 깨달았어</a:t>
            </a:r>
            <a:r>
              <a:rPr lang="en-US" altLang="ko-KR" sz="1800"/>
              <a:t>.</a:t>
            </a:r>
            <a:r>
              <a:rPr lang="ko-KR" altLang="en-US" sz="1800"/>
              <a:t> 누구와든 결혼해 좋은 아빠로 사는 것</a:t>
            </a:r>
            <a:r>
              <a:rPr lang="en-US" altLang="ko-KR" sz="1800"/>
              <a:t>.</a:t>
            </a:r>
            <a:r>
              <a:rPr lang="ko-KR" altLang="en-US" sz="1800"/>
              <a:t> 그건 </a:t>
            </a:r>
            <a:br>
              <a:rPr lang="ko-KR" altLang="en-US" sz="1800"/>
            </a:br>
            <a:r>
              <a:rPr lang="ko-KR" altLang="en-US" sz="1800"/>
              <a:t>더 이상 내가 진짜로 바라는 꿈이 아니었던 거야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네가 알게 했거든</a:t>
            </a:r>
            <a:r>
              <a:rPr lang="en-US" altLang="ko-KR" sz="1800"/>
              <a:t>.</a:t>
            </a:r>
            <a:r>
              <a:rPr lang="ko-KR" altLang="en-US" sz="1800"/>
              <a:t> 행복은 단지 외롭지 않은 게 아니라는 걸</a:t>
            </a:r>
            <a:r>
              <a:rPr lang="en-US" altLang="ko-KR" sz="1800"/>
              <a:t>.</a:t>
            </a:r>
            <a:r>
              <a:rPr lang="ko-KR" altLang="en-US" sz="1800"/>
              <a:t> 같이 있으면 즐거워질 수 있는 사람과 함께 하는 것</a:t>
            </a:r>
            <a:r>
              <a:rPr lang="en-US" altLang="ko-KR" sz="1800"/>
              <a:t>.</a:t>
            </a:r>
            <a:r>
              <a:rPr lang="ko-KR" altLang="en-US" sz="1800"/>
              <a:t> 때론 다투고</a:t>
            </a:r>
            <a:r>
              <a:rPr lang="en-US" altLang="ko-KR" sz="1800"/>
              <a:t>,</a:t>
            </a:r>
            <a:r>
              <a:rPr lang="ko-KR" altLang="en-US" sz="1800"/>
              <a:t> 놀리면서 시간 가는줄 모르며 지내는 것</a:t>
            </a:r>
            <a:r>
              <a:rPr lang="en-US" altLang="ko-KR" sz="1800"/>
              <a:t>.</a:t>
            </a:r>
            <a:r>
              <a:rPr lang="ko-KR" altLang="en-US" sz="1800"/>
              <a:t> 내가 좋아하는 사람이 옆에 있는 것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그게 내가 바라는 진짜 행복이라는 걸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그리고 깨달았어</a:t>
            </a:r>
            <a:r>
              <a:rPr lang="en-US" altLang="ko-KR" sz="1800"/>
              <a:t>.</a:t>
            </a:r>
            <a:r>
              <a:rPr lang="ko-KR" altLang="en-US" sz="1800"/>
              <a:t> 어느새 내 꿈은 다른 누구가 아니라</a:t>
            </a:r>
            <a:r>
              <a:rPr lang="en-US" altLang="ko-KR" sz="1800"/>
              <a:t>.</a:t>
            </a:r>
            <a:r>
              <a:rPr lang="ko-KR" altLang="en-US" sz="1800"/>
              <a:t> 너로 바뀌어져 있던 거야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주인공이 웃으며 말한다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꿈을 찾아서 행복한 게 아니야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행복을 찾고 꿈을 정하는 거였어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25</a:t>
            </a:r>
            <a:r>
              <a:rPr lang="ko-KR" altLang="en-US"/>
              <a:t>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549" y="1619250"/>
            <a:ext cx="10972798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주인공이 한소원에게 선물을 꺼낸다</a:t>
            </a:r>
            <a:r>
              <a:rPr lang="en-US" altLang="ko-KR" sz="1800"/>
              <a:t>.</a:t>
            </a:r>
            <a:r>
              <a:rPr lang="ko-KR" altLang="en-US" sz="1800"/>
              <a:t> 그녀가 기대하던 게임의 후속작이다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내가 도와줄게</a:t>
            </a:r>
            <a:r>
              <a:rPr lang="en-US" altLang="ko-KR" sz="1800"/>
              <a:t>.</a:t>
            </a:r>
            <a:r>
              <a:rPr lang="ko-KR" altLang="en-US" sz="1800"/>
              <a:t> 네가 도와줬던 것처럼</a:t>
            </a:r>
            <a:r>
              <a:rPr lang="en-US" altLang="ko-KR" sz="1800"/>
              <a:t>,</a:t>
            </a:r>
            <a:r>
              <a:rPr lang="ko-KR" altLang="en-US" sz="1800"/>
              <a:t> 최선을 다해서 노력할게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네가 웃고</a:t>
            </a:r>
            <a:r>
              <a:rPr lang="en-US" altLang="ko-KR" sz="1800"/>
              <a:t>,</a:t>
            </a:r>
            <a:r>
              <a:rPr lang="ko-KR" altLang="en-US" sz="1800"/>
              <a:t> 즐거워하며 행복을 찾을 수 있도록</a:t>
            </a:r>
            <a:r>
              <a:rPr lang="en-US" altLang="ko-KR" sz="1800"/>
              <a:t>.</a:t>
            </a:r>
            <a:r>
              <a:rPr lang="ko-KR" altLang="en-US" sz="1800"/>
              <a:t> 그리고 네가 정말로 행복해지고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그 행복에서 꿈을 찾게 되면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그 때는 내 꿈도 이뤄주지 않을래</a:t>
            </a:r>
            <a:r>
              <a:rPr lang="en-US" altLang="ko-KR" sz="1800"/>
              <a:t>?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주인공의 고백을 받은 한소원은 눈물이 그렁그렁한 상태로 웃는다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그게 뭐냐고</a:t>
            </a:r>
            <a:r>
              <a:rPr lang="en-US" altLang="ko-KR" sz="1800"/>
              <a:t>.</a:t>
            </a:r>
            <a:r>
              <a:rPr lang="ko-KR" altLang="en-US" sz="1800"/>
              <a:t> 게임에서 배운 고백 대사 같은 거냐며</a:t>
            </a:r>
            <a:r>
              <a:rPr lang="en-US" altLang="ko-KR" sz="1800"/>
              <a:t>.</a:t>
            </a:r>
            <a:r>
              <a:rPr lang="ko-KR" altLang="en-US" sz="1800"/>
              <a:t> 웃음이 터진 한소원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뻘쭘해하는 주인공에게 천천히 다가간다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그래도 나쁘지 않았어</a:t>
            </a:r>
            <a:r>
              <a:rPr lang="en-US" altLang="ko-KR" sz="1800"/>
              <a:t>.</a:t>
            </a:r>
            <a:r>
              <a:rPr lang="ko-KR" altLang="en-US" sz="1800"/>
              <a:t> 왜냐면 나 지금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꿈을 찾은 것 같거든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한소원이 주인공에게 입맞춘다</a:t>
            </a:r>
            <a:r>
              <a:rPr lang="en-US" altLang="ko-KR" sz="1800"/>
              <a:t>.</a:t>
            </a:r>
            <a:r>
              <a:rPr lang="ko-KR" altLang="en-US" sz="1800"/>
              <a:t> 둘의 미지가 사라진다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8107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겨울방학</a:t>
            </a:r>
            <a:r>
              <a:rPr lang="en-US" altLang="ko-KR" sz="1800"/>
              <a:t>.</a:t>
            </a:r>
            <a:r>
              <a:rPr lang="ko-KR" altLang="en-US" sz="1800"/>
              <a:t> 한소원의 집 앞에서 초인종을 누르는 주인공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부끄러운 듯이 뚱한 표정의 한소원이 나온다</a:t>
            </a:r>
            <a:r>
              <a:rPr lang="en-US" altLang="ko-KR" sz="1800"/>
              <a:t>.</a:t>
            </a:r>
            <a:r>
              <a:rPr lang="ko-KR" altLang="en-US" sz="1800"/>
              <a:t> 오늘 왜 늦었냐고 불평하는 그녀에게 주인공은 눈때문에 </a:t>
            </a:r>
            <a:br>
              <a:rPr lang="ko-KR" altLang="en-US" sz="1800"/>
            </a:br>
            <a:r>
              <a:rPr lang="ko-KR" altLang="en-US" sz="1800"/>
              <a:t>버스가 늦었다고 말한다</a:t>
            </a:r>
            <a:r>
              <a:rPr lang="en-US" altLang="ko-KR" sz="1800"/>
              <a:t>.</a:t>
            </a:r>
            <a:r>
              <a:rPr lang="ko-KR" altLang="en-US" sz="1800"/>
              <a:t> 한소원은 투덜거리며 주인공을 끌고 방으로 들어간다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살짝 살풍경한 방에는 주인공과 한소원이 같이 공부한 흔적들이 남아있다</a:t>
            </a:r>
            <a:r>
              <a:rPr lang="en-US" altLang="ko-KR" sz="1800"/>
              <a:t>.</a:t>
            </a:r>
            <a:r>
              <a:rPr lang="ko-KR" altLang="en-US" sz="1800"/>
              <a:t> 둘은 익숙하게 공부를 </a:t>
            </a:r>
            <a:br>
              <a:rPr lang="ko-KR" altLang="en-US" sz="1800"/>
            </a:br>
            <a:r>
              <a:rPr lang="ko-KR" altLang="en-US" sz="1800"/>
              <a:t>시작한다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모르는 걸 물어보는 주인공에게 착실히 대답하는 한소원</a:t>
            </a:r>
            <a:r>
              <a:rPr lang="en-US" altLang="ko-KR" sz="1800"/>
              <a:t>.</a:t>
            </a:r>
            <a:r>
              <a:rPr lang="ko-KR" altLang="en-US" sz="1800"/>
              <a:t> 문득 시간을 보더니 잠깐 휴식하자더니</a:t>
            </a:r>
            <a:r>
              <a:rPr lang="en-US" altLang="ko-KR" sz="1800"/>
              <a:t>,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밖으로 나간다</a:t>
            </a:r>
            <a:r>
              <a:rPr lang="en-US" altLang="ko-KR" sz="1800"/>
              <a:t>.</a:t>
            </a:r>
            <a:r>
              <a:rPr lang="ko-KR" altLang="en-US" sz="1800"/>
              <a:t> 다시 돌아온 한소원은 샌드위치가 담긴 쟁반을 가져온다</a:t>
            </a:r>
            <a:r>
              <a:rPr lang="en-US" altLang="ko-KR" sz="1800"/>
              <a:t>.</a:t>
            </a:r>
            <a:r>
              <a:rPr lang="ko-KR" altLang="en-US" sz="1800"/>
              <a:t> 마침 배고프니까 같이 먹자며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묘하게 못만든 샌드위치를 보며 주인공은 한소원에게 혹시 직접 만들었냐고 묻는다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한소원은 시끄럽다며 주인공 입에 샌드위치를 우겨넣는다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어떠냐고 묻는 한소원</a:t>
            </a:r>
            <a:r>
              <a:rPr lang="en-US" altLang="ko-KR" sz="1800"/>
              <a:t>.</a:t>
            </a:r>
            <a:r>
              <a:rPr lang="ko-KR" altLang="en-US" sz="1800"/>
              <a:t> 주인공은 행복한 맛이라고 말한다</a:t>
            </a:r>
            <a:r>
              <a:rPr lang="en-US" altLang="ko-KR" sz="1800"/>
              <a:t>.</a:t>
            </a:r>
            <a:r>
              <a:rPr lang="ko-KR" altLang="en-US" sz="1800"/>
              <a:t> 부끄러워 죽을 것 같으니까 조용하라는 한소원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주인공은 왜 갑자기 요리한 거냐고 묻고</a:t>
            </a:r>
            <a:r>
              <a:rPr lang="en-US" altLang="ko-KR" sz="1800"/>
              <a:t>,</a:t>
            </a:r>
            <a:r>
              <a:rPr lang="ko-KR" altLang="en-US" sz="1800"/>
              <a:t> 한소원은 빨개진 얼굴로 우물쭈물 거린다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그러곤 조용히</a:t>
            </a:r>
            <a:r>
              <a:rPr lang="en-US" altLang="ko-KR" sz="1800"/>
              <a:t>,</a:t>
            </a:r>
            <a:r>
              <a:rPr lang="ko-KR" altLang="en-US" sz="1800"/>
              <a:t> 좋은 엄마가 되고 싶으니까</a:t>
            </a:r>
            <a:r>
              <a:rPr lang="en-US" altLang="ko-KR" sz="1800"/>
              <a:t>.</a:t>
            </a:r>
            <a:r>
              <a:rPr lang="ko-KR" altLang="en-US" sz="1800"/>
              <a:t> 라고 중얼거린다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주인공은 제발 다시 한 번 말해달라고 하지만</a:t>
            </a:r>
            <a:r>
              <a:rPr lang="en-US" altLang="ko-KR" sz="1800"/>
              <a:t>,</a:t>
            </a:r>
            <a:r>
              <a:rPr lang="ko-KR" altLang="en-US" sz="1800"/>
              <a:t> 한소원은 그 입에 샌드위치를 다시 우겨넣는다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끝</a:t>
            </a:r>
            <a:r>
              <a:rPr lang="en-US" altLang="ko-KR" sz="1800"/>
              <a:t>.</a:t>
            </a:r>
            <a:endParaRPr lang="en-US" altLang="ko-KR" sz="1800"/>
          </a:p>
          <a:p>
            <a:pPr marL="0" indent="0">
              <a:buNone/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한소원 캐릭터 설명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000"/>
              <a:t>공부를 잘하는 모범생</a:t>
            </a:r>
            <a:r>
              <a:rPr lang="en-US" altLang="ko-KR" sz="2000"/>
              <a:t>.</a:t>
            </a:r>
            <a:r>
              <a:rPr lang="ko-KR" altLang="en-US" sz="2000"/>
              <a:t> 반에선 성적은 우수하다</a:t>
            </a:r>
            <a:r>
              <a:rPr lang="en-US" altLang="ko-KR" sz="2000"/>
              <a:t>.</a:t>
            </a:r>
            <a:r>
              <a:rPr lang="ko-KR" altLang="en-US" sz="2000"/>
              <a:t> 자랑하진 않지만 자부심은 꽤 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은근 하드코어한 게이머</a:t>
            </a:r>
            <a:r>
              <a:rPr lang="en-US" altLang="ko-KR" sz="2000"/>
              <a:t>.</a:t>
            </a:r>
            <a:r>
              <a:rPr lang="ko-KR" altLang="en-US" sz="2000"/>
              <a:t> 오타쿠는 아니지만 온갖 종류의 게임을 다 즐긴다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짬짬히 게임을 하기 위해서</a:t>
            </a:r>
            <a:r>
              <a:rPr lang="en-US" altLang="ko-KR" sz="2000"/>
              <a:t>,</a:t>
            </a:r>
            <a:r>
              <a:rPr lang="ko-KR" altLang="en-US" sz="2000"/>
              <a:t> 학교에서도 핸드폰으로 쉬는 시간마다 게임한다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약간 매니악한 게임도 즐기지만</a:t>
            </a:r>
            <a:r>
              <a:rPr lang="en-US" altLang="ko-KR" sz="2000"/>
              <a:t>,</a:t>
            </a:r>
            <a:r>
              <a:rPr lang="ko-KR" altLang="en-US" sz="2000"/>
              <a:t> 그건 약간 부끄러워서 숨기는 중이다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endParaRPr lang="ko-KR" altLang="en-US" sz="2000"/>
          </a:p>
          <a:p>
            <a:pPr>
              <a:defRPr/>
            </a:pPr>
            <a:r>
              <a:rPr lang="ko-KR" altLang="en-US" sz="2000"/>
              <a:t>성격은 츤데레</a:t>
            </a:r>
            <a:r>
              <a:rPr lang="en-US" altLang="ko-KR" sz="2000"/>
              <a:t>.</a:t>
            </a:r>
            <a:r>
              <a:rPr lang="ko-KR" altLang="en-US" sz="2000"/>
              <a:t> 자주 화내지만 키가 작아서 주위에선 애교로 받아들인다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참견쟁이에 은근히 건방진 구석도 있다</a:t>
            </a:r>
            <a:r>
              <a:rPr lang="en-US" altLang="ko-KR" sz="2000"/>
              <a:t>.</a:t>
            </a:r>
            <a:r>
              <a:rPr lang="ko-KR" altLang="en-US" sz="2000"/>
              <a:t> 하지만 주위에선 귀엽게 생각한다</a:t>
            </a:r>
            <a:r>
              <a:rPr lang="en-US" altLang="ko-KR" sz="2000"/>
              <a:t>.</a:t>
            </a:r>
            <a:br>
              <a:rPr lang="ko-KR" altLang="en-US" sz="2000"/>
            </a:br>
            <a:r>
              <a:rPr lang="ko-KR" altLang="en-US" sz="2000"/>
              <a:t>같은 반인 주인공이 자꾸 신경 쓰이는 중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반에선 귀여운 마스코트 취급을 받고 있다</a:t>
            </a:r>
            <a:r>
              <a:rPr lang="en-US" altLang="ko-KR" sz="2000"/>
              <a:t>.</a:t>
            </a:r>
            <a:r>
              <a:rPr lang="ko-KR" altLang="en-US" sz="2000"/>
              <a:t> 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꿈이 없는 채로 살아왔다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어렸을 적엔 꿈을 찾았을 때</a:t>
            </a:r>
            <a:r>
              <a:rPr lang="en-US" altLang="ko-KR" sz="2000"/>
              <a:t>,</a:t>
            </a:r>
            <a:r>
              <a:rPr lang="ko-KR" altLang="en-US" sz="2000"/>
              <a:t> 도움이 되도록 공부하란 조언에 열심히 공부를 해왔다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하지만 나이는 먹어가는데 여전히 꿈을 찾지 못해서 초조해하고 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이대로 영원히 방황하는 건 아닐까</a:t>
            </a:r>
            <a:r>
              <a:rPr lang="en-US" altLang="ko-KR" sz="2000"/>
              <a:t>.</a:t>
            </a:r>
            <a:r>
              <a:rPr lang="ko-KR" altLang="en-US" sz="2000"/>
              <a:t> 꿈을 찾지 못한채 사는 게 아닐까 걱정한다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주차 스토리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ko-KR" sz="1800"/>
              <a:t>12</a:t>
            </a:r>
            <a:r>
              <a:rPr lang="ko-KR" altLang="en-US" sz="1800"/>
              <a:t>월을 맞아</a:t>
            </a:r>
            <a:r>
              <a:rPr lang="en-US" altLang="ko-KR" sz="1800"/>
              <a:t>,</a:t>
            </a:r>
            <a:r>
              <a:rPr lang="ko-KR" altLang="en-US" sz="1800"/>
              <a:t> 같은 반 자리를 바꾼 주인공은 우연히 한소원과 뒷자리 짝꿍이 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br>
              <a:rPr lang="ko-KR" altLang="en-US" sz="1800"/>
            </a:br>
            <a:r>
              <a:rPr lang="ko-KR" altLang="en-US" sz="1800"/>
              <a:t>마스코트 같은 모습과는 달리 한소원은 사사건건 제대로 하라고 주인공의 행실을 바로잡으며 간섭한다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주인공이 한심해서 자꾸 손이 간다고 츤츤거리며</a:t>
            </a:r>
            <a:r>
              <a:rPr lang="en-US" altLang="ko-KR" sz="1800"/>
              <a:t>,</a:t>
            </a:r>
            <a:r>
              <a:rPr lang="ko-KR" altLang="en-US" sz="1800"/>
              <a:t> 한소원은 주인공을 계속 바로 잡는다</a:t>
            </a:r>
            <a:r>
              <a:rPr lang="en-US" altLang="ko-KR" sz="1800"/>
              <a:t>.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그러던 어느 날</a:t>
            </a:r>
            <a:r>
              <a:rPr lang="en-US" altLang="ko-KR" sz="1800"/>
              <a:t>,</a:t>
            </a:r>
            <a:r>
              <a:rPr lang="ko-KR" altLang="en-US" sz="1800"/>
              <a:t> 담임선생님은 반 애들에게 진로희망 조사서를 나눠준다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주인공은 뭘 적어야할지 고민에 빠지고</a:t>
            </a:r>
            <a:r>
              <a:rPr lang="en-US" altLang="ko-KR" sz="1800"/>
              <a:t>,</a:t>
            </a:r>
            <a:r>
              <a:rPr lang="ko-KR" altLang="en-US" sz="1800"/>
              <a:t> 한소원은 그걸 보더니 평소에 착실하지 않아서 꿈을 못 적는 </a:t>
            </a:r>
            <a:br>
              <a:rPr lang="ko-KR" altLang="en-US" sz="1800"/>
            </a:br>
            <a:r>
              <a:rPr lang="ko-KR" altLang="en-US" sz="1800"/>
              <a:t>거라고 말한다</a:t>
            </a:r>
            <a:r>
              <a:rPr lang="en-US" altLang="ko-KR" sz="1800"/>
              <a:t>.</a:t>
            </a:r>
            <a:r>
              <a:rPr lang="ko-KR" altLang="en-US" sz="1800"/>
              <a:t> 하지만 주인공은 그 말에 꿈은 있지만</a:t>
            </a:r>
            <a:r>
              <a:rPr lang="en-US" altLang="ko-KR" sz="1800"/>
              <a:t>,</a:t>
            </a:r>
            <a:r>
              <a:rPr lang="ko-KR" altLang="en-US" sz="1800"/>
              <a:t> 직업은 아니라고 말한다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그럼 무슨 꿈이냐는 말에 주인공은 좋은 아빠가 되는 게 꿈이라 답한다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한소원은 그게 무슨 꿈이냐고 빵 터진다</a:t>
            </a:r>
            <a:r>
              <a:rPr lang="en-US" altLang="ko-KR" sz="1800"/>
              <a:t>.</a:t>
            </a:r>
            <a:r>
              <a:rPr lang="ko-KR" altLang="en-US" sz="1800"/>
              <a:t> 주인공은 투덜대면서 진짜 꿈이라고 불평한다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웃던 한소원은 사과하지만</a:t>
            </a:r>
            <a:r>
              <a:rPr lang="en-US" altLang="ko-KR" sz="1800"/>
              <a:t>,</a:t>
            </a:r>
            <a:r>
              <a:rPr lang="ko-KR" altLang="en-US" sz="1800"/>
              <a:t> 그러면 주인공은 왜 꿈을 준비하지 않았냐고 일침한다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 marL="0" indent="0">
              <a:buNone/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주차 스토리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좋은 아빠가 되고 싶었으면</a:t>
            </a:r>
            <a:r>
              <a:rPr lang="en-US" altLang="ko-KR" sz="1800"/>
              <a:t>,</a:t>
            </a:r>
            <a:r>
              <a:rPr lang="ko-KR" altLang="en-US" sz="1800"/>
              <a:t> 적어도 좋은 남친이 될 준비는 했어야 한다고 꼬집는다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왜 네가 여친이 없는지 조목조목 집어대는 한소원에게 주인공은 최근에 깨달은 꿈이라 그런거라고 항변한다</a:t>
            </a:r>
            <a:r>
              <a:rPr lang="en-US" altLang="ko-KR" sz="1800"/>
              <a:t>.</a:t>
            </a:r>
            <a:r>
              <a:rPr lang="ko-KR" altLang="en-US" sz="1800"/>
              <a:t> 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그 말에 놀리던 한소원의 태도가 변한다</a:t>
            </a:r>
            <a:r>
              <a:rPr lang="en-US" altLang="ko-KR" sz="1800"/>
              <a:t>.</a:t>
            </a:r>
            <a:r>
              <a:rPr lang="ko-KR" altLang="en-US" sz="1800"/>
              <a:t> 한소원은 흥미로워하며</a:t>
            </a:r>
            <a:r>
              <a:rPr lang="en-US" altLang="ko-KR" sz="1800"/>
              <a:t>,</a:t>
            </a:r>
            <a:r>
              <a:rPr lang="ko-KR" altLang="en-US" sz="1800"/>
              <a:t> 자기가 주인공의 꿈을 도와주겠다고 말한다</a:t>
            </a:r>
            <a:r>
              <a:rPr lang="en-US" altLang="ko-KR" sz="1800"/>
              <a:t>.</a:t>
            </a:r>
            <a:r>
              <a:rPr lang="ko-KR" altLang="en-US" sz="1800"/>
              <a:t> 네가 어떻게 될지 관심이 생겼다는 한소원</a:t>
            </a:r>
            <a:r>
              <a:rPr lang="en-US" altLang="ko-KR" sz="1800"/>
              <a:t>.</a:t>
            </a:r>
            <a:r>
              <a:rPr lang="ko-KR" altLang="en-US" sz="1800"/>
              <a:t>  그녀는 주인공의 여친 만들기에 협력하기로 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대신 진심이 아니라면 더는 안 도와주겠다는 말과 함께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한소원은 주말에 주인공 외모부터 바꿔야한다며 약속을 잡는다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 marL="0" indent="0">
              <a:buNone/>
              <a:defRPr/>
            </a:pPr>
            <a:br>
              <a:rPr lang="ko-KR" altLang="en-US" sz="1800"/>
            </a:b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주차 스토리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주말에 만난 한소원과 주인공</a:t>
            </a:r>
            <a:r>
              <a:rPr lang="en-US" altLang="ko-KR" sz="1800"/>
              <a:t>.</a:t>
            </a:r>
            <a:r>
              <a:rPr lang="ko-KR" altLang="en-US" sz="1800"/>
              <a:t> 한소원은 일단 주인공을 미용실에 데려간다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깔끔한 머리스타일로 부탁한다는 한소원의 주문대로 훨씬 깔끔해진 주인공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이어서 최소한의 준비라며</a:t>
            </a:r>
            <a:r>
              <a:rPr lang="en-US" altLang="ko-KR" sz="1800"/>
              <a:t>,</a:t>
            </a:r>
            <a:r>
              <a:rPr lang="ko-KR" altLang="en-US" sz="1800"/>
              <a:t> 외출할 때 입을 옷과 뿌릴 향수 등을 산다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주인공은 한소원에게 놀라며</a:t>
            </a:r>
            <a:r>
              <a:rPr lang="en-US" altLang="ko-KR" sz="1800"/>
              <a:t>,</a:t>
            </a:r>
            <a:r>
              <a:rPr lang="ko-KR" altLang="en-US" sz="1800"/>
              <a:t> 연애박사라고 칭찬한다</a:t>
            </a:r>
            <a:r>
              <a:rPr lang="en-US" altLang="ko-KR" sz="1800"/>
              <a:t>.</a:t>
            </a:r>
            <a:r>
              <a:rPr lang="ko-KR" altLang="en-US" sz="1800"/>
              <a:t> 코가 높아진 한소원은 당연하다고 말한다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그래서 누구랑 사귀고 있냐고 묻자</a:t>
            </a:r>
            <a:r>
              <a:rPr lang="en-US" altLang="ko-KR" sz="1800"/>
              <a:t>,</a:t>
            </a:r>
            <a:r>
              <a:rPr lang="ko-KR" altLang="en-US" sz="1800"/>
              <a:t> 갑자기 한소원이 어버버 거리곤 게임에 나오는 여자애 이름을 말한다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이해를 못한 주인공이 다른 반 애냐고 묻자 갑자기 화내는 한소원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한소원은 게임에서 배운 거라고 츤츤거린다</a:t>
            </a:r>
            <a:r>
              <a:rPr lang="en-US" altLang="ko-KR" sz="1800"/>
              <a:t>.</a:t>
            </a:r>
            <a:r>
              <a:rPr lang="ko-KR" altLang="en-US" sz="1800"/>
              <a:t> 뭐로 배웠건 효과적이면 되는거 아니냐는 말에 </a:t>
            </a:r>
            <a:br>
              <a:rPr lang="ko-KR" altLang="en-US" sz="1800"/>
            </a:br>
            <a:r>
              <a:rPr lang="ko-KR" altLang="en-US" sz="1800"/>
              <a:t>주인공은 고개를 끄덕인다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주인공은 한소원의 꿈이 게임 관련이냐고 묻는다</a:t>
            </a:r>
            <a:r>
              <a:rPr lang="en-US" altLang="ko-KR" sz="1800"/>
              <a:t>.</a:t>
            </a:r>
            <a:r>
              <a:rPr lang="ko-KR" altLang="en-US" sz="1800"/>
              <a:t> 게임을 좋아하니 그쪽일거라 묻는 주인공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한소원은 게임은 좋아하지만</a:t>
            </a:r>
            <a:r>
              <a:rPr lang="en-US" altLang="ko-KR" sz="1800"/>
              <a:t>,</a:t>
            </a:r>
            <a:r>
              <a:rPr lang="ko-KR" altLang="en-US" sz="1800"/>
              <a:t> 좋아하는 것과 꿈은 다르라고 말한다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그냥 좋은 게 아니라</a:t>
            </a:r>
            <a:r>
              <a:rPr lang="en-US" altLang="ko-KR" sz="1800"/>
              <a:t>.</a:t>
            </a:r>
            <a:r>
              <a:rPr lang="ko-KR" altLang="en-US" sz="1800"/>
              <a:t> 마음속에서부터 진짜로 바라고</a:t>
            </a:r>
            <a:r>
              <a:rPr lang="en-US" altLang="ko-KR" sz="1800"/>
              <a:t>,</a:t>
            </a:r>
            <a:r>
              <a:rPr lang="ko-KR" altLang="en-US" sz="1800"/>
              <a:t> 꼭 이루고 싶어지는 것이 꿈이라면서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한소원은 결국 꿈을 알려주지 않은채</a:t>
            </a:r>
            <a:r>
              <a:rPr lang="en-US" altLang="ko-KR" sz="1800"/>
              <a:t>,</a:t>
            </a:r>
            <a:r>
              <a:rPr lang="ko-KR" altLang="en-US" sz="1800"/>
              <a:t> 주인공을 몇 개 더 챙겨준 뒤</a:t>
            </a:r>
            <a:r>
              <a:rPr lang="en-US" altLang="ko-KR" sz="1800"/>
              <a:t>,</a:t>
            </a:r>
            <a:r>
              <a:rPr lang="ko-KR" altLang="en-US" sz="1800"/>
              <a:t> 아직 바뀌려면 한참 남았다</a:t>
            </a:r>
            <a:br>
              <a:rPr lang="ko-KR" altLang="en-US" sz="1800"/>
            </a:br>
            <a:r>
              <a:rPr lang="ko-KR" altLang="en-US" sz="1800"/>
              <a:t>말하고는 떠나간다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주차 스토리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한소원이 말한 대로</a:t>
            </a:r>
            <a:r>
              <a:rPr lang="en-US" altLang="ko-KR" sz="1800"/>
              <a:t>,</a:t>
            </a:r>
            <a:r>
              <a:rPr lang="ko-KR" altLang="en-US" sz="1800"/>
              <a:t> 약간의 향수와 머리카락을 꾸미고 학교에 나온 주인공</a:t>
            </a:r>
            <a:r>
              <a:rPr lang="en-US" altLang="ko-KR" sz="1800"/>
              <a:t>.</a:t>
            </a:r>
            <a:r>
              <a:rPr lang="ko-KR" altLang="en-US" sz="1800"/>
              <a:t> 반에서 주인공이 무슨 일이냐며</a:t>
            </a:r>
            <a:r>
              <a:rPr lang="en-US" altLang="ko-KR" sz="1800"/>
              <a:t>,</a:t>
            </a:r>
            <a:r>
              <a:rPr lang="ko-KR" altLang="en-US" sz="1800"/>
              <a:t> 긍정적으로 수근거리는 얘기가 들려온다</a:t>
            </a:r>
            <a:r>
              <a:rPr lang="en-US" altLang="ko-KR" sz="1800"/>
              <a:t>.</a:t>
            </a:r>
            <a:r>
              <a:rPr lang="ko-KR" altLang="en-US" sz="1800"/>
              <a:t>  한소원은 봤냐면서 또 뿌듯해한다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주인공의 무신경한 말투</a:t>
            </a:r>
            <a:r>
              <a:rPr lang="en-US" altLang="ko-KR" sz="1800"/>
              <a:t>,</a:t>
            </a:r>
            <a:r>
              <a:rPr lang="ko-KR" altLang="en-US" sz="1800"/>
              <a:t> 행동</a:t>
            </a:r>
            <a:r>
              <a:rPr lang="en-US" altLang="ko-KR" sz="1800"/>
              <a:t>,</a:t>
            </a:r>
            <a:r>
              <a:rPr lang="ko-KR" altLang="en-US" sz="1800"/>
              <a:t> 여자들과 얘기할만한 화제까지</a:t>
            </a:r>
            <a:r>
              <a:rPr lang="en-US" altLang="ko-KR" sz="1800"/>
              <a:t>.</a:t>
            </a:r>
            <a:r>
              <a:rPr lang="ko-KR" altLang="en-US" sz="1800"/>
              <a:t> 한소원은 주인공에게 핸드폰으로 연애 시뮬레이션 게임을 시켜서 이걸 고치게 한다</a:t>
            </a:r>
            <a:r>
              <a:rPr lang="en-US" altLang="ko-KR" sz="1800"/>
              <a:t>.</a:t>
            </a:r>
            <a:r>
              <a:rPr lang="ko-KR" altLang="en-US" sz="1800"/>
              <a:t> 주인공은 쉬는 시간과 학생회 시간에 이 게임을 진행하지만</a:t>
            </a:r>
            <a:r>
              <a:rPr lang="en-US" altLang="ko-KR" sz="1800"/>
              <a:t>,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난이도가 높은 탓에 보다못한 한소원이 훈수를 두며 게임이 진행된다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꿈을 포기하지 않는 주인공과 여주인공</a:t>
            </a:r>
            <a:r>
              <a:rPr lang="en-US" altLang="ko-KR" sz="1800"/>
              <a:t>.</a:t>
            </a:r>
            <a:r>
              <a:rPr lang="ko-KR" altLang="en-US" sz="1800"/>
              <a:t> 둘은 역경을 이겨내고 꿈을 이루며 행복하게 맺어진다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결국 주인공은</a:t>
            </a:r>
            <a:r>
              <a:rPr lang="en-US" altLang="ko-KR" sz="1800"/>
              <a:t>,</a:t>
            </a:r>
            <a:r>
              <a:rPr lang="ko-KR" altLang="en-US" sz="1800"/>
              <a:t> 오그라드는 대사 </a:t>
            </a:r>
            <a:r>
              <a:rPr lang="en-US" altLang="ko-KR" sz="1800"/>
              <a:t>‘</a:t>
            </a:r>
            <a:r>
              <a:rPr lang="ko-KR" altLang="en-US" sz="1800"/>
              <a:t>너와 함께 하고 싶어</a:t>
            </a:r>
            <a:r>
              <a:rPr lang="en-US" altLang="ko-KR" sz="1800"/>
              <a:t>.’</a:t>
            </a:r>
            <a:r>
              <a:rPr lang="ko-KR" altLang="en-US" sz="1800"/>
              <a:t> 라며 사랑을 고백하는 엔딩을 본다</a:t>
            </a:r>
            <a:r>
              <a:rPr lang="en-US" altLang="ko-KR" sz="1800"/>
              <a:t>.</a:t>
            </a:r>
            <a:r>
              <a:rPr lang="ko-KR" altLang="en-US" sz="1800"/>
              <a:t> 한소원은 스토리가 감동적이라며 눈물을 글썽인다</a:t>
            </a:r>
            <a:r>
              <a:rPr lang="en-US" altLang="ko-KR" sz="1800"/>
              <a:t>.</a:t>
            </a:r>
            <a:r>
              <a:rPr lang="ko-KR" altLang="en-US" sz="1800"/>
              <a:t> 이제 좀 알겠냐며 주인공을 확인하는 한소원</a:t>
            </a:r>
            <a:r>
              <a:rPr lang="en-US" altLang="ko-KR" sz="1800"/>
              <a:t>.</a:t>
            </a:r>
            <a:r>
              <a:rPr lang="ko-KR" altLang="en-US" sz="1800"/>
              <a:t> 묘하게 스윗해진 주인공의 변화에 한소원은 얼굴을 붉힌다</a:t>
            </a:r>
            <a:r>
              <a:rPr lang="en-US" altLang="ko-KR" sz="1800"/>
              <a:t>.</a:t>
            </a:r>
            <a:r>
              <a:rPr lang="ko-KR" altLang="en-US" sz="1800"/>
              <a:t> 조금은 나아졌다면서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주인공은 이게 맞나 싶으면서도</a:t>
            </a:r>
            <a:r>
              <a:rPr lang="en-US" altLang="ko-KR" sz="1800"/>
              <a:t>,</a:t>
            </a:r>
            <a:r>
              <a:rPr lang="ko-KR" altLang="en-US" sz="1800"/>
              <a:t> 최선을 다해 도와주는 한소원을 위해서 마음을 다잡는다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주차 스토리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그러던 어느 날</a:t>
            </a:r>
            <a:r>
              <a:rPr lang="en-US" altLang="ko-KR" sz="1800"/>
              <a:t>,</a:t>
            </a:r>
            <a:r>
              <a:rPr lang="ko-KR" altLang="en-US" sz="1800"/>
              <a:t> 주인공에게 여자애들이 다가와 말을 건다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둘이 자주 붙어다니는데 무슨 일이냐고 키득거리며 웃는 여자애들</a:t>
            </a:r>
            <a:r>
              <a:rPr lang="en-US" altLang="ko-KR" sz="1800"/>
              <a:t>.</a:t>
            </a:r>
            <a:r>
              <a:rPr lang="ko-KR" altLang="en-US" sz="1800"/>
              <a:t> 평소 같으면 어색하게 대화했을 </a:t>
            </a:r>
            <a:br>
              <a:rPr lang="ko-KR" altLang="en-US" sz="1800"/>
            </a:br>
            <a:r>
              <a:rPr lang="ko-KR" altLang="en-US" sz="1800"/>
              <a:t>주인공은 놀랍게도 자연스럽게 얘기한다</a:t>
            </a:r>
            <a:r>
              <a:rPr lang="en-US" altLang="ko-KR" sz="1800"/>
              <a:t>.</a:t>
            </a:r>
            <a:r>
              <a:rPr lang="ko-KR" altLang="en-US" sz="1800"/>
              <a:t> 성공적으로 대화한 뒤 주인공은 자신의 발전에 감격한다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한소원은 이제 스타트라인에 선 것이라며 주인공에게 츤츤거리고</a:t>
            </a:r>
            <a:r>
              <a:rPr lang="en-US" altLang="ko-KR" sz="1800"/>
              <a:t>,</a:t>
            </a:r>
            <a:r>
              <a:rPr lang="ko-KR" altLang="en-US" sz="1800"/>
              <a:t> 주말에 시험을 볼 테니 </a:t>
            </a:r>
            <a:br>
              <a:rPr lang="ko-KR" altLang="en-US" sz="1800"/>
            </a:br>
            <a:r>
              <a:rPr lang="ko-KR" altLang="en-US" sz="1800"/>
              <a:t>준비하라고 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주차 스토리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1800"/>
              <a:t>시험이라며 근처 공원에 불려나와 한소원과 만난 주인공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한소원은 오늘 우리 둘은 친구들의 소개로 만난 사이라 생각하고 임하라 말한다</a:t>
            </a:r>
            <a:r>
              <a:rPr lang="en-US" altLang="ko-KR" sz="1800"/>
              <a:t>.</a:t>
            </a:r>
            <a:r>
              <a:rPr lang="ko-KR" altLang="en-US" sz="1800"/>
              <a:t>  </a:t>
            </a:r>
            <a:br>
              <a:rPr lang="ko-KR" altLang="en-US" sz="1800"/>
            </a:br>
            <a:r>
              <a:rPr lang="ko-KR" altLang="en-US" sz="1800"/>
              <a:t>그렇게 데이트 예행연습이 시작된다</a:t>
            </a:r>
            <a:r>
              <a:rPr lang="en-US" altLang="ko-KR" sz="1800"/>
              <a:t>.</a:t>
            </a:r>
            <a:r>
              <a:rPr lang="ko-KR" altLang="en-US" sz="1800"/>
              <a:t> 어버버 거리는 주인공과 대화 선택지를 제시하는 한소원</a:t>
            </a:r>
            <a:r>
              <a:rPr lang="en-US" altLang="ko-KR" sz="1800"/>
              <a:t>.</a:t>
            </a:r>
            <a:r>
              <a:rPr lang="ko-KR" altLang="en-US" sz="1800"/>
              <a:t> 좋아하는 게임 후속작이 나온다는 말에 연기를 깨고 달려나가는 등</a:t>
            </a:r>
            <a:r>
              <a:rPr lang="en-US" altLang="ko-KR" sz="1800"/>
              <a:t>.</a:t>
            </a:r>
            <a:r>
              <a:rPr lang="ko-KR" altLang="en-US" sz="1800"/>
              <a:t>  </a:t>
            </a:r>
            <a:br>
              <a:rPr lang="ko-KR" altLang="en-US" sz="1800"/>
            </a:br>
            <a:r>
              <a:rPr lang="ko-KR" altLang="en-US" sz="1800"/>
              <a:t>데이트 모의고사는 엉망진창이지만 둘다 즐거운 시간이 지난다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데이트 예행연습이 끝나고</a:t>
            </a:r>
            <a:r>
              <a:rPr lang="en-US" altLang="ko-KR" sz="1800"/>
              <a:t>,</a:t>
            </a:r>
            <a:r>
              <a:rPr lang="ko-KR" altLang="en-US" sz="1800"/>
              <a:t> 어느덧 해가 저물기 시작한다</a:t>
            </a:r>
            <a:r>
              <a:rPr lang="en-US" altLang="ko-KR" sz="1800"/>
              <a:t>.</a:t>
            </a:r>
            <a:r>
              <a:rPr lang="ko-KR" altLang="en-US" sz="1800"/>
              <a:t>  </a:t>
            </a:r>
            <a:br>
              <a:rPr lang="ko-KR" altLang="en-US" sz="1800"/>
            </a:br>
            <a:r>
              <a:rPr lang="ko-KR" altLang="en-US" sz="1800"/>
              <a:t>노을을 보며 벌써 </a:t>
            </a:r>
            <a:r>
              <a:rPr lang="en-US" altLang="ko-KR" sz="1800"/>
              <a:t>6</a:t>
            </a:r>
            <a:r>
              <a:rPr lang="ko-KR" altLang="en-US" sz="1800"/>
              <a:t>시라며 시간이 빨리 간다는 한소원</a:t>
            </a:r>
            <a:r>
              <a:rPr lang="en-US" altLang="ko-KR" sz="1800"/>
              <a:t>.</a:t>
            </a:r>
            <a:r>
              <a:rPr lang="ko-KR" altLang="en-US" sz="1800"/>
              <a:t> 그녀는 주인공을 보고 문득 그런 말을 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솔직히 네 꿈을 처음 들었을 때</a:t>
            </a:r>
            <a:r>
              <a:rPr lang="en-US" altLang="ko-KR" sz="1800"/>
              <a:t>,</a:t>
            </a:r>
            <a:r>
              <a:rPr lang="ko-KR" altLang="en-US" sz="1800"/>
              <a:t> 그냥 여자친구 사귀고 싶은 흔한 남자애인줄 알았다고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하지만 정말 열심히 내 말을 듣고</a:t>
            </a:r>
            <a:r>
              <a:rPr lang="en-US" altLang="ko-KR" sz="1800"/>
              <a:t>,</a:t>
            </a:r>
            <a:r>
              <a:rPr lang="ko-KR" altLang="en-US" sz="1800"/>
              <a:t> 따라오는 걸 보면서 진짜 꿈이라는 걸 느꼈다며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한소원은 약간 토라진 말투로</a:t>
            </a:r>
            <a:r>
              <a:rPr lang="en-US" altLang="ko-KR" sz="1800"/>
              <a:t>,</a:t>
            </a:r>
            <a:r>
              <a:rPr lang="ko-KR" altLang="en-US" sz="1800"/>
              <a:t> 주인공의 꿈을 인정해주며 말한다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꿈을 향해 달려가는 모습이</a:t>
            </a:r>
            <a:r>
              <a:rPr lang="en-US" altLang="ko-KR" sz="1800"/>
              <a:t>,</a:t>
            </a:r>
            <a:r>
              <a:rPr lang="ko-KR" altLang="en-US" sz="1800"/>
              <a:t> 아주 조금은 멋졌다고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주인공은 솔직하지 못한 모습으로</a:t>
            </a:r>
            <a:r>
              <a:rPr lang="en-US" altLang="ko-KR" sz="1800"/>
              <a:t>,</a:t>
            </a:r>
            <a:r>
              <a:rPr lang="ko-KR" altLang="en-US" sz="1800"/>
              <a:t> 솔직하게 말하는 한소원을 귀엽게 생각한다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 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주차 스토리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한소원은 주인공에게 슬슬 시간이 없다고 말한다</a:t>
            </a:r>
            <a:r>
              <a:rPr lang="en-US" altLang="ko-KR" sz="1800"/>
              <a:t>.</a:t>
            </a:r>
            <a:r>
              <a:rPr lang="ko-KR" altLang="en-US" sz="1800"/>
              <a:t> 내년엔 수험생활이 시작되고</a:t>
            </a:r>
            <a:r>
              <a:rPr lang="en-US" altLang="ko-KR" sz="1800"/>
              <a:t>,</a:t>
            </a:r>
            <a:r>
              <a:rPr lang="ko-KR" altLang="en-US" sz="1800"/>
              <a:t> 반도 바뀌면 처음부터 </a:t>
            </a:r>
            <a:br>
              <a:rPr lang="ko-KR" altLang="en-US" sz="1800"/>
            </a:br>
            <a:r>
              <a:rPr lang="ko-KR" altLang="en-US" sz="1800"/>
              <a:t>시작이라며</a:t>
            </a:r>
            <a:r>
              <a:rPr lang="en-US" altLang="ko-KR" sz="1800"/>
              <a:t>.</a:t>
            </a:r>
            <a:r>
              <a:rPr lang="ko-KR" altLang="en-US" sz="1800"/>
              <a:t> 여자친구를 만들 거라면 올해가 기회라는 한소원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한소원은 남자친구가 없는 여자애 중에</a:t>
            </a:r>
            <a:r>
              <a:rPr lang="en-US" altLang="ko-KR" sz="1800"/>
              <a:t>,</a:t>
            </a:r>
            <a:r>
              <a:rPr lang="ko-KR" altLang="en-US" sz="1800"/>
              <a:t> 주인공에게 관심 있을 법한 여자애들을 소개한다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주인공은 갑작스런 막무가내 진행에 당황하지만</a:t>
            </a:r>
            <a:r>
              <a:rPr lang="en-US" altLang="ko-KR" sz="1800"/>
              <a:t>,</a:t>
            </a:r>
            <a:r>
              <a:rPr lang="ko-KR" altLang="en-US" sz="1800"/>
              <a:t> 그런 식이면 평생 못 만든다고 주인공에게 박차를 가한다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소개받은 여자애들과 대화도 능숙하게 하고</a:t>
            </a:r>
            <a:r>
              <a:rPr lang="en-US" altLang="ko-KR" sz="1800"/>
              <a:t>,</a:t>
            </a:r>
            <a:r>
              <a:rPr lang="ko-KR" altLang="en-US" sz="1800"/>
              <a:t> 분위기도 좋지만 주인공은 뭔가 잘못됐다는 느낌을 받는다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자신에게 관심은 있지만</a:t>
            </a:r>
            <a:r>
              <a:rPr lang="en-US" altLang="ko-KR" sz="1800"/>
              <a:t>,</a:t>
            </a:r>
            <a:r>
              <a:rPr lang="ko-KR" altLang="en-US" sz="1800"/>
              <a:t> 다른 관심이 있는 듯한 여자애들의 묘한 태도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주인공은 그걸 한소원에게 말하지만</a:t>
            </a:r>
            <a:r>
              <a:rPr lang="en-US" altLang="ko-KR" sz="1800"/>
              <a:t>,</a:t>
            </a:r>
            <a:r>
              <a:rPr lang="ko-KR" altLang="en-US" sz="1800"/>
              <a:t> 한소원은 그게 썸이라면서 바보냐고 츤츤댄다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1672</ep:Words>
  <ep:PresentationFormat>화면 슬라이드 쇼(4:3)</ep:PresentationFormat>
  <ep:Paragraphs>75</ep:Paragraphs>
  <ep:Slides>17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한컴오피스</vt:lpstr>
      <vt:lpstr>한소원 스토리</vt:lpstr>
      <vt:lpstr>한소원 캐릭터 설명</vt:lpstr>
      <vt:lpstr>1주차 스토리</vt:lpstr>
      <vt:lpstr>1주차 스토리</vt:lpstr>
      <vt:lpstr>1주차 스토리</vt:lpstr>
      <vt:lpstr>2주차 스토리</vt:lpstr>
      <vt:lpstr>2주차 스토리</vt:lpstr>
      <vt:lpstr>2주차 스토리</vt:lpstr>
      <vt:lpstr>3주차 스토리</vt:lpstr>
      <vt:lpstr>3주차 스토리</vt:lpstr>
      <vt:lpstr>3주차 스토리</vt:lpstr>
      <vt:lpstr>25일</vt:lpstr>
      <vt:lpstr>25일</vt:lpstr>
      <vt:lpstr>25일</vt:lpstr>
      <vt:lpstr>25일</vt:lpstr>
      <vt:lpstr>25일</vt:lpstr>
      <vt:lpstr>엔딩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2022-01-08T05:31:25.632</dcterms:created>
  <dc:creator>이윤제</dc:creator>
  <cp:lastModifiedBy>이윤제</cp:lastModifiedBy>
  <dcterms:modified xsi:type="dcterms:W3CDTF">2022-01-24T07:57:45.878</dcterms:modified>
  <cp:revision>2894</cp:revision>
  <cp:version>1000.0100.01</cp:version>
</cp:coreProperties>
</file>