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256" r:id="rId3"/>
    <p:sldId id="333" r:id="rId4"/>
    <p:sldId id="334" r:id="rId5"/>
    <p:sldId id="336" r:id="rId6"/>
    <p:sldId id="337" r:id="rId7"/>
    <p:sldId id="338" r:id="rId8"/>
    <p:sldId id="340" r:id="rId9"/>
    <p:sldId id="341" r:id="rId10"/>
    <p:sldId id="343" r:id="rId11"/>
    <p:sldId id="342" r:id="rId12"/>
    <p:sldId id="344" r:id="rId13"/>
    <p:sldId id="345" r:id="rId14"/>
    <p:sldId id="347" r:id="rId15"/>
    <p:sldId id="34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2555B-CD65-32FB-EFC0-B1D5C8563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7CA0CF-C6F1-14D4-375D-85BD300A1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13C4B-C466-67E8-8A64-33053EE8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EC389-DC92-81C1-ED41-1411C5D4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38232-6A00-B8D7-E7D3-85E4FEC3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4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43DA-04AB-F38F-0744-F29A60CD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7822D-2A79-80A4-E8E4-6DA8D914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43FDE-BB3A-282C-B74F-3C07136B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B6C9A-434C-AF66-7124-11A55104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972BF-31CC-120B-A34A-C53FEDC5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9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1CC04B-4714-8248-4C3B-12621F8BC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E8DBDF-FBD6-2A38-E844-99A9E01DB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6A244-7639-3F36-470A-B1F1D88F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6D40D-3307-E5A8-3F9E-EE50C023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E9CFB-14E3-0A5A-B004-8E87A878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7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3F059-4B28-7D98-72BD-9C83F4C4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E0570-3BD3-D841-6165-97EBF90AB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608F1-58E6-82E5-6A5E-2E8406EB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18BE8-21AE-12B8-88EF-4A2B42BB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428EF-D57B-1267-E68B-68DE394B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0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8F134-5FB8-05AD-6B89-98451493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56722-B1D7-1004-8E1F-F921C1F8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A9BE7-4B7D-41B9-7E56-D7537934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A4851-64B7-A793-4DAC-CCB9656F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709A2-47A7-711F-A114-28B5C16A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2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0427B-84B1-9E2A-492A-431EB451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EF4FC-B1C4-46BB-CE07-F4A85F108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1307BC-0116-A26D-6AC5-E4EE3F71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DFB58-36A4-88F5-94DE-D02EC270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048321-C44B-ED1E-4963-43EEF4F0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90F9-F577-F3DC-7901-3330C120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30CC9-2A30-4C18-916A-10370C65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58372-F2E6-0FE2-C8B2-E1E6170F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00B67A-ACC8-E8C0-EB4D-09E8F8F3B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993C7F-3BEF-7404-42C2-1F6997AFC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A57F72-6E8C-2D5C-C907-F60C3E546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F2594-01DD-4BF0-B5A7-B35DFBCE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7C92EE-0375-402D-AD61-8BB40504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EE0A57-C329-6412-0798-E32EC9C6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3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8525-670B-A204-A6D6-697556F5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70AA0C-0BE8-02D0-5C6F-CEE20299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515374-89D0-2494-096C-6361F1A3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CC98CD-8E5E-07C6-5678-8DC0224B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5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6B399A-E24B-C7A5-4E5C-FBEF752C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FE860F-9348-122D-AA56-3F0416DB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76E6D9-777B-030B-6214-F0B6365F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5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806A2-9F24-D0F4-E40C-C56CD708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4F85D-C217-C109-9904-B871DD0E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CB6D2-8DBA-F161-C57C-6D5AF8600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851887-C23E-A846-C316-4DB8705A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42DBB-0714-415E-1541-6E5965F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D300F6-6F6F-A3D8-FDE7-5BEF6C99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6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3A0EB-2714-6667-2B7E-4A37D7EB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ED4F45-FF80-2245-56C2-319538B88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42260-24D8-99D9-1C11-A5E74B883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79E72-E1FF-2BBF-AAC1-0F1CC1F7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7B38-3716-4331-9277-68FBE277FB1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56D9A-C480-F0DF-7C47-5302C409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CB7B1-C966-47BD-B987-67998293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6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4208ED-A751-C9AF-9E68-FC1CC5F9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9E5F0-E71C-78F1-D34D-EEDBA3BB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27E67-78C2-66B2-1529-40F7D1CF7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7B38-3716-4331-9277-68FBE277FB1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73D53-2054-F4ED-F236-D22EC40B2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C07A3-A65D-063F-7176-D547146DC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D804-C472-4A20-8487-EE814775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5148504" y="2905780"/>
            <a:ext cx="1051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도감</a:t>
            </a:r>
          </a:p>
        </p:txBody>
      </p:sp>
    </p:spTree>
    <p:extLst>
      <p:ext uri="{BB962C8B-B14F-4D97-AF65-F5344CB8AC3E}">
        <p14:creationId xmlns:p14="http://schemas.microsoft.com/office/powerpoint/2010/main" val="318997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5148503" y="2905780"/>
            <a:ext cx="1842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상세 설명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5528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입장 방법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60A61D3-440A-79E6-8F57-A202A5DF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77" y="1340023"/>
            <a:ext cx="6485768" cy="365604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FD8D487-C32B-D29B-39A0-D31902A6E9EC}"/>
              </a:ext>
            </a:extLst>
          </p:cNvPr>
          <p:cNvSpPr txBox="1"/>
          <p:nvPr/>
        </p:nvSpPr>
        <p:spPr>
          <a:xfrm>
            <a:off x="672825" y="1696470"/>
            <a:ext cx="3144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입장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학생회실의 도감 버튼을 클릭하여 입장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05856CC-1F77-099F-65F9-2E0585909806}"/>
              </a:ext>
            </a:extLst>
          </p:cNvPr>
          <p:cNvSpPr/>
          <p:nvPr/>
        </p:nvSpPr>
        <p:spPr>
          <a:xfrm>
            <a:off x="5057854" y="2111969"/>
            <a:ext cx="1380449" cy="11739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8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Flow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2A13BB-7418-BF4F-E35F-2B07BFA4DD48}"/>
              </a:ext>
            </a:extLst>
          </p:cNvPr>
          <p:cNvSpPr/>
          <p:nvPr/>
        </p:nvSpPr>
        <p:spPr>
          <a:xfrm>
            <a:off x="672825" y="162382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도감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946CB77-0C43-5198-A174-2FA1D3E3225C}"/>
              </a:ext>
            </a:extLst>
          </p:cNvPr>
          <p:cNvCxnSpPr>
            <a:stCxn id="2" idx="3"/>
          </p:cNvCxnSpPr>
          <p:nvPr/>
        </p:nvCxnSpPr>
        <p:spPr>
          <a:xfrm flipV="1">
            <a:off x="1755005" y="1812575"/>
            <a:ext cx="9174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F32AF9-A79B-1C74-6DA9-0EECD74F069A}"/>
              </a:ext>
            </a:extLst>
          </p:cNvPr>
          <p:cNvSpPr/>
          <p:nvPr/>
        </p:nvSpPr>
        <p:spPr>
          <a:xfrm>
            <a:off x="2672408" y="162382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아이템 도감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485E61-DDB7-B56A-F047-F5C2D011C05F}"/>
              </a:ext>
            </a:extLst>
          </p:cNvPr>
          <p:cNvSpPr/>
          <p:nvPr/>
        </p:nvSpPr>
        <p:spPr>
          <a:xfrm>
            <a:off x="2672408" y="212428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수집품 도감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D1CAFF6-C354-A0D6-98B3-744276B32607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755005" y="1812576"/>
            <a:ext cx="917403" cy="5004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955729-FAEB-71BF-2DDB-38F2015FCBE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754588" y="1812574"/>
            <a:ext cx="6227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A5BDD8-FDF6-6E2E-0976-8AA6DE6109D1}"/>
              </a:ext>
            </a:extLst>
          </p:cNvPr>
          <p:cNvSpPr/>
          <p:nvPr/>
        </p:nvSpPr>
        <p:spPr>
          <a:xfrm>
            <a:off x="4377321" y="1623821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장비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B50713-50C7-8959-7E9F-896F45BBB73E}"/>
              </a:ext>
            </a:extLst>
          </p:cNvPr>
          <p:cNvSpPr/>
          <p:nvPr/>
        </p:nvSpPr>
        <p:spPr>
          <a:xfrm>
            <a:off x="4377321" y="20962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선물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FAF2F0-399F-117D-CC75-FAE02AA1F029}"/>
              </a:ext>
            </a:extLst>
          </p:cNvPr>
          <p:cNvSpPr/>
          <p:nvPr/>
        </p:nvSpPr>
        <p:spPr>
          <a:xfrm>
            <a:off x="4377321" y="25686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물약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8A5C14-D96D-2E85-D5C4-2752245930F5}"/>
              </a:ext>
            </a:extLst>
          </p:cNvPr>
          <p:cNvSpPr/>
          <p:nvPr/>
        </p:nvSpPr>
        <p:spPr>
          <a:xfrm>
            <a:off x="4377321" y="304105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재료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14FB0D-FD94-D101-C481-DFA60C13C8E0}"/>
              </a:ext>
            </a:extLst>
          </p:cNvPr>
          <p:cNvSpPr/>
          <p:nvPr/>
        </p:nvSpPr>
        <p:spPr>
          <a:xfrm>
            <a:off x="4377321" y="352271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퀘스트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564A78D-542E-B628-5673-8E30E45F4198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3958236" y="1865900"/>
            <a:ext cx="472412" cy="3657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0F605C5-5A39-8FB7-DC31-113EA25FCCAF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3724342" y="2104417"/>
            <a:ext cx="940200" cy="3657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45239D2-F0B1-FDDE-B0A6-101D3FB98768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3510707" y="2363193"/>
            <a:ext cx="1367470" cy="3657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BA57C82-D280-6FD4-9E0E-89915065BB0D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3257436" y="2591581"/>
            <a:ext cx="1874012" cy="3657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596A981-E001-7802-8497-AE4C9FE567C1}"/>
              </a:ext>
            </a:extLst>
          </p:cNvPr>
          <p:cNvCxnSpPr/>
          <p:nvPr/>
        </p:nvCxnSpPr>
        <p:spPr>
          <a:xfrm flipV="1">
            <a:off x="5459501" y="1812572"/>
            <a:ext cx="9174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B16E05-E7E5-4E36-C0DF-FC2EC555923C}"/>
              </a:ext>
            </a:extLst>
          </p:cNvPr>
          <p:cNvSpPr/>
          <p:nvPr/>
        </p:nvSpPr>
        <p:spPr>
          <a:xfrm>
            <a:off x="6376904" y="1623821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채아람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D7ECA3-3C20-5A69-5100-74418C0CEC06}"/>
              </a:ext>
            </a:extLst>
          </p:cNvPr>
          <p:cNvSpPr/>
          <p:nvPr/>
        </p:nvSpPr>
        <p:spPr>
          <a:xfrm>
            <a:off x="6376904" y="20962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한소원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F7BA5E-C836-A072-2862-9B1D697A06BF}"/>
              </a:ext>
            </a:extLst>
          </p:cNvPr>
          <p:cNvSpPr/>
          <p:nvPr/>
        </p:nvSpPr>
        <p:spPr>
          <a:xfrm>
            <a:off x="6376904" y="2561321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고은혜</a:t>
            </a:r>
            <a:endParaRPr lang="ko-KR" altLang="en-US" sz="11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EE813C1-01D3-41E0-3BC9-C87D88A4C78F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5911347" y="1819427"/>
            <a:ext cx="472413" cy="4587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5B0AD22-8D6B-1845-AFBC-3C3FC8118A5F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5676972" y="2050142"/>
            <a:ext cx="941162" cy="4587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AAA0F8-73CA-5C88-7410-416D17CED5DD}"/>
              </a:ext>
            </a:extLst>
          </p:cNvPr>
          <p:cNvSpPr/>
          <p:nvPr/>
        </p:nvSpPr>
        <p:spPr>
          <a:xfrm>
            <a:off x="6911669" y="304621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불</a:t>
            </a:r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3E4354-30CD-1FBF-9C1E-0EDFDC1F10EB}"/>
              </a:ext>
            </a:extLst>
          </p:cNvPr>
          <p:cNvSpPr/>
          <p:nvPr/>
        </p:nvSpPr>
        <p:spPr>
          <a:xfrm>
            <a:off x="6917994" y="3531298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67DC8B6-C92E-25C0-E3A2-9CCC2CD945B2}"/>
              </a:ext>
            </a:extLst>
          </p:cNvPr>
          <p:cNvSpPr/>
          <p:nvPr/>
        </p:nvSpPr>
        <p:spPr>
          <a:xfrm>
            <a:off x="6917994" y="400654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나무</a:t>
            </a:r>
            <a:endParaRPr lang="ko-KR" altLang="en-US" sz="11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AA96627-4F31-01B8-2D1A-B937496D7D10}"/>
              </a:ext>
            </a:extLst>
          </p:cNvPr>
          <p:cNvSpPr/>
          <p:nvPr/>
        </p:nvSpPr>
        <p:spPr>
          <a:xfrm>
            <a:off x="6911669" y="444477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금속</a:t>
            </a:r>
            <a:endParaRPr lang="ko-KR" altLang="en-US" sz="11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129DB1-6870-B452-373D-8ABC6E1B03EC}"/>
              </a:ext>
            </a:extLst>
          </p:cNvPr>
          <p:cNvSpPr/>
          <p:nvPr/>
        </p:nvSpPr>
        <p:spPr>
          <a:xfrm>
            <a:off x="6911669" y="490186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흙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C609392-59DF-BB48-0544-BC8274DB32A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185585" y="3236224"/>
            <a:ext cx="732409" cy="483827"/>
          </a:xfrm>
          <a:prstGeom prst="bentConnector3">
            <a:avLst>
              <a:gd name="adj1" fmla="val 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FFFAE9E-C827-5858-CEFB-1443828A13C5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>
            <a:off x="5459501" y="3229807"/>
            <a:ext cx="1452168" cy="5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058A8A0-CB16-BEAB-B380-8104C66A81CB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H="1">
            <a:off x="6072255" y="3349553"/>
            <a:ext cx="959069" cy="7324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05B1A7F-D457-048D-DC23-936E045D144F}"/>
              </a:ext>
            </a:extLst>
          </p:cNvPr>
          <p:cNvCxnSpPr>
            <a:cxnSpLocks/>
            <a:endCxn id="48" idx="1"/>
          </p:cNvCxnSpPr>
          <p:nvPr/>
        </p:nvCxnSpPr>
        <p:spPr>
          <a:xfrm rot="16200000" flipH="1">
            <a:off x="5901431" y="3623287"/>
            <a:ext cx="1299566" cy="7209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E5486D02-E6F2-DB2B-FE6B-820F9A3C9591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5766387" y="3945331"/>
            <a:ext cx="1569654" cy="7209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964C333-C008-7D6F-5BB5-2988EDF349F0}"/>
              </a:ext>
            </a:extLst>
          </p:cNvPr>
          <p:cNvCxnSpPr/>
          <p:nvPr/>
        </p:nvCxnSpPr>
        <p:spPr>
          <a:xfrm flipV="1">
            <a:off x="7452759" y="1808911"/>
            <a:ext cx="9174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EAA9401-5307-2AB6-CFDF-C4286685B2AC}"/>
              </a:ext>
            </a:extLst>
          </p:cNvPr>
          <p:cNvSpPr/>
          <p:nvPr/>
        </p:nvSpPr>
        <p:spPr>
          <a:xfrm>
            <a:off x="8363836" y="1620158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아이템 리스트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69D8EEF-CA4A-156F-CAEF-4302BDF616CE}"/>
              </a:ext>
            </a:extLst>
          </p:cNvPr>
          <p:cNvCxnSpPr/>
          <p:nvPr/>
        </p:nvCxnSpPr>
        <p:spPr>
          <a:xfrm flipV="1">
            <a:off x="9433365" y="1796995"/>
            <a:ext cx="9174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A6A2862-A340-5037-3BD7-D6111D8E8916}"/>
              </a:ext>
            </a:extLst>
          </p:cNvPr>
          <p:cNvSpPr/>
          <p:nvPr/>
        </p:nvSpPr>
        <p:spPr>
          <a:xfrm>
            <a:off x="10338117" y="16284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상세 정보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5B0864-E5AF-6627-4EC6-85CFF5884DEF}"/>
              </a:ext>
            </a:extLst>
          </p:cNvPr>
          <p:cNvSpPr txBox="1"/>
          <p:nvPr/>
        </p:nvSpPr>
        <p:spPr>
          <a:xfrm>
            <a:off x="8492083" y="2048661"/>
            <a:ext cx="825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아이콘 표현</a:t>
            </a:r>
            <a:endParaRPr lang="ko-KR" alt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2F5256-F784-9D92-242A-16C364E8AE45}"/>
              </a:ext>
            </a:extLst>
          </p:cNvPr>
          <p:cNvSpPr txBox="1"/>
          <p:nvPr/>
        </p:nvSpPr>
        <p:spPr>
          <a:xfrm>
            <a:off x="10466364" y="2048661"/>
            <a:ext cx="108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텍스트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재료 아이콘</a:t>
            </a:r>
            <a:endParaRPr lang="ko-KR" altLang="en-US" sz="11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033D522-44AF-6E26-8881-099D8F56D596}"/>
              </a:ext>
            </a:extLst>
          </p:cNvPr>
          <p:cNvSpPr/>
          <p:nvPr/>
        </p:nvSpPr>
        <p:spPr>
          <a:xfrm>
            <a:off x="2390390" y="1044189"/>
            <a:ext cx="1479794" cy="17704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132FBCD-1C50-363D-F030-32024B96D777}"/>
              </a:ext>
            </a:extLst>
          </p:cNvPr>
          <p:cNvSpPr/>
          <p:nvPr/>
        </p:nvSpPr>
        <p:spPr>
          <a:xfrm>
            <a:off x="2626864" y="855436"/>
            <a:ext cx="1082180" cy="3775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카테고리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BD7A17C-06C5-86D4-06B5-1AB476C59C55}"/>
              </a:ext>
            </a:extLst>
          </p:cNvPr>
          <p:cNvSpPr/>
          <p:nvPr/>
        </p:nvSpPr>
        <p:spPr>
          <a:xfrm>
            <a:off x="4139408" y="1044190"/>
            <a:ext cx="1479794" cy="29623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7AC7BD9-A170-4A2C-F931-760A01C9DA19}"/>
              </a:ext>
            </a:extLst>
          </p:cNvPr>
          <p:cNvSpPr/>
          <p:nvPr/>
        </p:nvSpPr>
        <p:spPr>
          <a:xfrm>
            <a:off x="4361334" y="850822"/>
            <a:ext cx="1082180" cy="3775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C65CF43-5FC2-42F1-6C79-F176B2709DDC}"/>
              </a:ext>
            </a:extLst>
          </p:cNvPr>
          <p:cNvSpPr/>
          <p:nvPr/>
        </p:nvSpPr>
        <p:spPr>
          <a:xfrm>
            <a:off x="6095804" y="1044189"/>
            <a:ext cx="2092343" cy="4395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0B96E86-726D-9691-3A7D-FC73C8892591}"/>
              </a:ext>
            </a:extLst>
          </p:cNvPr>
          <p:cNvSpPr/>
          <p:nvPr/>
        </p:nvSpPr>
        <p:spPr>
          <a:xfrm>
            <a:off x="6572800" y="825538"/>
            <a:ext cx="1082180" cy="3775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분류</a:t>
            </a:r>
          </a:p>
        </p:txBody>
      </p:sp>
    </p:spTree>
    <p:extLst>
      <p:ext uri="{BB962C8B-B14F-4D97-AF65-F5344CB8AC3E}">
        <p14:creationId xmlns:p14="http://schemas.microsoft.com/office/powerpoint/2010/main" val="158040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7B42B-68F7-4F07-58F0-6401FFFA4CB9}"/>
              </a:ext>
            </a:extLst>
          </p:cNvPr>
          <p:cNvSpPr txBox="1"/>
          <p:nvPr/>
        </p:nvSpPr>
        <p:spPr>
          <a:xfrm>
            <a:off x="902601" y="1144476"/>
            <a:ext cx="4790275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300" dirty="0"/>
              <a:t>카테고리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도감에 </a:t>
            </a:r>
            <a:r>
              <a:rPr lang="ko-KR" altLang="en-US" sz="1000" dirty="0" err="1"/>
              <a:t>입장시</a:t>
            </a:r>
            <a:r>
              <a:rPr lang="ko-KR" altLang="en-US" sz="1000" dirty="0"/>
              <a:t> 디폴트 </a:t>
            </a:r>
            <a:r>
              <a:rPr lang="en-US" altLang="ko-KR" sz="1000" dirty="0"/>
              <a:t>: </a:t>
            </a:r>
            <a:r>
              <a:rPr lang="ko-KR" altLang="en-US" sz="1000" dirty="0"/>
              <a:t>아이템 도감</a:t>
            </a:r>
            <a:endParaRPr lang="en-US" altLang="ko-KR" sz="10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버튼 기능</a:t>
            </a:r>
            <a:endParaRPr lang="en-US" altLang="ko-KR" sz="1000" dirty="0"/>
          </a:p>
          <a:p>
            <a:pPr marL="1714500" lvl="3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버튼 선택으로 수집품 도감으로 이동 가능</a:t>
            </a:r>
            <a:endParaRPr lang="en-US" altLang="ko-KR" sz="1000" dirty="0"/>
          </a:p>
          <a:p>
            <a:pPr marL="1257300" lvl="2" indent="-342900">
              <a:lnSpc>
                <a:spcPct val="150000"/>
              </a:lnSpc>
              <a:buFont typeface="+mj-ea"/>
              <a:buAutoNum type="arabicPeriod"/>
            </a:pPr>
            <a:r>
              <a:rPr lang="ko-KR" altLang="en-US" sz="1000" dirty="0"/>
              <a:t>강조 효과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현재 선택중인 카테고리는 텍스트 강조 효과를 가짐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현재 </a:t>
            </a:r>
            <a:r>
              <a:rPr lang="ko-KR" altLang="en-US" sz="1000" dirty="0" err="1"/>
              <a:t>선택중이</a:t>
            </a:r>
            <a:r>
              <a:rPr lang="ko-KR" altLang="en-US" sz="1000" dirty="0"/>
              <a:t> 아닌 카테고리 버튼에 화살표 이미지가 추가</a:t>
            </a:r>
            <a:br>
              <a:rPr lang="en-US" altLang="ko-KR" sz="1000" dirty="0"/>
            </a:br>
            <a:r>
              <a:rPr lang="en-US" altLang="ko-KR" sz="900" dirty="0"/>
              <a:t>(</a:t>
            </a:r>
            <a:r>
              <a:rPr lang="ko-KR" altLang="en-US" sz="900" dirty="0"/>
              <a:t>의도 </a:t>
            </a:r>
            <a:r>
              <a:rPr lang="en-US" altLang="ko-KR" sz="900" dirty="0"/>
              <a:t>: </a:t>
            </a:r>
            <a:r>
              <a:rPr lang="ko-KR" altLang="en-US" sz="900" dirty="0" err="1"/>
              <a:t>플레이어게</a:t>
            </a:r>
            <a:r>
              <a:rPr lang="ko-KR" altLang="en-US" sz="900" dirty="0"/>
              <a:t> 버튼이라는 것을 인식 시키기 위함</a:t>
            </a:r>
            <a:r>
              <a:rPr lang="en-US" altLang="ko-KR" sz="900" dirty="0"/>
              <a:t>)</a:t>
            </a:r>
            <a:br>
              <a:rPr lang="en-US" altLang="ko-KR" sz="900" dirty="0"/>
            </a:br>
            <a:endParaRPr lang="en-US" altLang="ko-KR" sz="900" dirty="0"/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300" dirty="0"/>
              <a:t>목록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현재 카테고리에서 확인 가능한 목록</a:t>
            </a:r>
            <a:endParaRPr lang="en-US" altLang="ko-KR" sz="10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아이템 도감에 표시되는 목록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장비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선물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물약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재료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퀘스트</a:t>
            </a:r>
            <a:endParaRPr lang="en-US" altLang="ko-KR" sz="1000" dirty="0"/>
          </a:p>
          <a:p>
            <a:pPr marL="1143000" lvl="2" indent="-228600">
              <a:lnSpc>
                <a:spcPct val="150000"/>
              </a:lnSpc>
              <a:buFont typeface="+mj-ea"/>
              <a:buAutoNum type="arabicPeriod"/>
            </a:pPr>
            <a:r>
              <a:rPr lang="ko-KR" altLang="en-US" sz="1000" dirty="0"/>
              <a:t>강조 효과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현재 선택중인 목록은 버튼 색을 다르게 하여 유저들에게 인지 시킴</a:t>
            </a:r>
            <a:endParaRPr lang="en-US" altLang="ko-KR" sz="1000" dirty="0"/>
          </a:p>
          <a:p>
            <a:pPr marL="1257300" lvl="2" indent="-342900">
              <a:buFont typeface="+mj-lt"/>
              <a:buAutoNum type="arabicPeriod"/>
            </a:pPr>
            <a:endParaRPr lang="ko-KR" altLang="en-US" sz="1300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158879C-9A15-A148-7DE3-93430BAF4041}"/>
              </a:ext>
            </a:extLst>
          </p:cNvPr>
          <p:cNvGrpSpPr/>
          <p:nvPr/>
        </p:nvGrpSpPr>
        <p:grpSpPr>
          <a:xfrm>
            <a:off x="6198537" y="2182762"/>
            <a:ext cx="5411394" cy="2601089"/>
            <a:chOff x="3744405" y="1817528"/>
            <a:chExt cx="7462403" cy="335272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390C8E9-4241-AADB-F8B6-ED5AD2EAAEAD}"/>
                </a:ext>
              </a:extLst>
            </p:cNvPr>
            <p:cNvSpPr/>
            <p:nvPr/>
          </p:nvSpPr>
          <p:spPr>
            <a:xfrm>
              <a:off x="3744405" y="1817528"/>
              <a:ext cx="7462403" cy="3352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2DA948-4B06-24A8-404A-3C71E607DDC1}"/>
                </a:ext>
              </a:extLst>
            </p:cNvPr>
            <p:cNvSpPr txBox="1"/>
            <p:nvPr/>
          </p:nvSpPr>
          <p:spPr>
            <a:xfrm>
              <a:off x="4004719" y="1945260"/>
              <a:ext cx="771530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아이템</a:t>
              </a:r>
              <a:endParaRPr lang="en-US" altLang="ko-KR" sz="9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614F31-B548-DFA1-9C4B-C4D97D4D48D3}"/>
                </a:ext>
              </a:extLst>
            </p:cNvPr>
            <p:cNvSpPr txBox="1"/>
            <p:nvPr/>
          </p:nvSpPr>
          <p:spPr>
            <a:xfrm>
              <a:off x="10150874" y="1896542"/>
              <a:ext cx="771530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수집품</a:t>
              </a:r>
              <a:endParaRPr lang="en-US" altLang="ko-KR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13C5B3E-E810-25BD-74BA-738A8AAA47CA}"/>
                </a:ext>
              </a:extLst>
            </p:cNvPr>
            <p:cNvSpPr/>
            <p:nvPr/>
          </p:nvSpPr>
          <p:spPr>
            <a:xfrm>
              <a:off x="5289054" y="2672197"/>
              <a:ext cx="5723136" cy="21909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1A99F9B-CDED-AF4A-59C1-1F1B1F1C4CED}"/>
                </a:ext>
              </a:extLst>
            </p:cNvPr>
            <p:cNvSpPr/>
            <p:nvPr/>
          </p:nvSpPr>
          <p:spPr>
            <a:xfrm>
              <a:off x="4364243" y="2739914"/>
              <a:ext cx="621416" cy="253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EF8A117-0F72-0F98-EBA2-477BB94AEA6D}"/>
                </a:ext>
              </a:extLst>
            </p:cNvPr>
            <p:cNvSpPr/>
            <p:nvPr/>
          </p:nvSpPr>
          <p:spPr>
            <a:xfrm>
              <a:off x="4364243" y="3152223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선물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160586-81DB-7DFB-55ED-36D532D1035F}"/>
                </a:ext>
              </a:extLst>
            </p:cNvPr>
            <p:cNvSpPr/>
            <p:nvPr/>
          </p:nvSpPr>
          <p:spPr>
            <a:xfrm>
              <a:off x="4364243" y="3600304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물약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FE2CA73-838B-57B7-338B-454272FF431E}"/>
                </a:ext>
              </a:extLst>
            </p:cNvPr>
            <p:cNvSpPr/>
            <p:nvPr/>
          </p:nvSpPr>
          <p:spPr>
            <a:xfrm>
              <a:off x="4364243" y="4031940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재료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103074-4567-04E0-13DC-4C3B13A44A07}"/>
                </a:ext>
              </a:extLst>
            </p:cNvPr>
            <p:cNvSpPr/>
            <p:nvPr/>
          </p:nvSpPr>
          <p:spPr>
            <a:xfrm>
              <a:off x="4364243" y="4425740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퀘스트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F5A6A8F-7CF5-8BFD-B73D-40F553B10012}"/>
                </a:ext>
              </a:extLst>
            </p:cNvPr>
            <p:cNvSpPr/>
            <p:nvPr/>
          </p:nvSpPr>
          <p:spPr>
            <a:xfrm>
              <a:off x="5944887" y="2418428"/>
              <a:ext cx="771529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채아람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909DCCE-914D-72CF-990E-E005626C89FB}"/>
                </a:ext>
              </a:extLst>
            </p:cNvPr>
            <p:cNvSpPr/>
            <p:nvPr/>
          </p:nvSpPr>
          <p:spPr>
            <a:xfrm>
              <a:off x="7405809" y="2418428"/>
              <a:ext cx="771529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한소원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50E4F9F-EBA8-0BD9-3BB0-1F50572BFB7F}"/>
                </a:ext>
              </a:extLst>
            </p:cNvPr>
            <p:cNvSpPr/>
            <p:nvPr/>
          </p:nvSpPr>
          <p:spPr>
            <a:xfrm>
              <a:off x="8950458" y="2418428"/>
              <a:ext cx="771529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고은혜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BB9290F-39F4-8A48-0483-4A8108A2AEE6}"/>
                </a:ext>
              </a:extLst>
            </p:cNvPr>
            <p:cNvSpPr/>
            <p:nvPr/>
          </p:nvSpPr>
          <p:spPr>
            <a:xfrm>
              <a:off x="5732208" y="2994029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88900">
                <a:schemeClr val="accent6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DDD20B4-0A0A-4FCB-7D67-34C9EC42A917}"/>
                </a:ext>
              </a:extLst>
            </p:cNvPr>
            <p:cNvSpPr/>
            <p:nvPr/>
          </p:nvSpPr>
          <p:spPr>
            <a:xfrm>
              <a:off x="6782152" y="2993683"/>
              <a:ext cx="553797" cy="50653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0310233-62DC-C959-E16E-7A265D99A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1186" y="3056461"/>
              <a:ext cx="377087" cy="385658"/>
            </a:xfrm>
            <a:prstGeom prst="ellipse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B7F8329-8B17-1EF6-7319-1B2B16A78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2273" y="3057703"/>
              <a:ext cx="377087" cy="385658"/>
            </a:xfrm>
            <a:prstGeom prst="ellipse">
              <a:avLst/>
            </a:prstGeom>
          </p:spPr>
        </p:pic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7AED4AB-F763-9D0A-C5AA-966518EECD85}"/>
                </a:ext>
              </a:extLst>
            </p:cNvPr>
            <p:cNvSpPr/>
            <p:nvPr/>
          </p:nvSpPr>
          <p:spPr>
            <a:xfrm>
              <a:off x="7832096" y="2975941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8EABBE0-8D9E-FF57-4B7A-04EBEFC5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2217" y="3039961"/>
              <a:ext cx="377087" cy="385658"/>
            </a:xfrm>
            <a:prstGeom prst="ellipse">
              <a:avLst/>
            </a:prstGeom>
          </p:spPr>
        </p:pic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F69657A-952A-969D-000A-591410786135}"/>
                </a:ext>
              </a:extLst>
            </p:cNvPr>
            <p:cNvSpPr/>
            <p:nvPr/>
          </p:nvSpPr>
          <p:spPr>
            <a:xfrm>
              <a:off x="8878107" y="2975941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BF62BD7-F82E-612C-C697-F8CC611F01C6}"/>
                </a:ext>
              </a:extLst>
            </p:cNvPr>
            <p:cNvSpPr/>
            <p:nvPr/>
          </p:nvSpPr>
          <p:spPr>
            <a:xfrm>
              <a:off x="9928051" y="2975595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7BB72B47-4D2F-7154-C599-0419B45F2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228" y="3056461"/>
              <a:ext cx="377087" cy="385658"/>
            </a:xfrm>
            <a:prstGeom prst="ellipse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2E51522D-0C78-14E9-FDE6-81698A2B1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38172" y="3039615"/>
              <a:ext cx="377087" cy="385658"/>
            </a:xfrm>
            <a:prstGeom prst="ellipse">
              <a:avLst/>
            </a:prstGeom>
          </p:spPr>
        </p:pic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F895841F-21C4-06DB-3871-C1D2E37EED5E}"/>
                </a:ext>
              </a:extLst>
            </p:cNvPr>
            <p:cNvSpPr/>
            <p:nvPr/>
          </p:nvSpPr>
          <p:spPr>
            <a:xfrm rot="5400000">
              <a:off x="10943566" y="1968482"/>
              <a:ext cx="155349" cy="122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75B32D2-E698-2576-DEBF-C6FB6F5ADE52}"/>
                </a:ext>
              </a:extLst>
            </p:cNvPr>
            <p:cNvSpPr/>
            <p:nvPr/>
          </p:nvSpPr>
          <p:spPr>
            <a:xfrm>
              <a:off x="8572959" y="2672197"/>
              <a:ext cx="2439231" cy="21909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54DD4F3-63EB-9958-EC42-CDC12F0FFF78}"/>
                </a:ext>
              </a:extLst>
            </p:cNvPr>
            <p:cNvSpPr txBox="1"/>
            <p:nvPr/>
          </p:nvSpPr>
          <p:spPr>
            <a:xfrm>
              <a:off x="9274639" y="2782078"/>
              <a:ext cx="1010066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무희의 검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F39E56F-4C6A-27BD-F36C-AEE35D5AE584}"/>
                </a:ext>
              </a:extLst>
            </p:cNvPr>
            <p:cNvSpPr txBox="1"/>
            <p:nvPr/>
          </p:nvSpPr>
          <p:spPr>
            <a:xfrm>
              <a:off x="8624595" y="3113119"/>
              <a:ext cx="2310152" cy="47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/>
                <a:t>언제적</a:t>
              </a:r>
              <a:r>
                <a:rPr lang="ko-KR" altLang="en-US" sz="600" dirty="0"/>
                <a:t> 들어본 기억이 있다</a:t>
              </a:r>
              <a:r>
                <a:rPr lang="en-US" altLang="ko-KR" sz="600" dirty="0"/>
                <a:t>. </a:t>
              </a:r>
              <a:r>
                <a:rPr lang="ko-KR" altLang="en-US" sz="600" dirty="0"/>
                <a:t>칼춤을 추는 무희들은 장식이 달린 아름다운 칼을 지니고 다닌다고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F94125F-5A38-A391-0B37-18EAC91441F5}"/>
                </a:ext>
              </a:extLst>
            </p:cNvPr>
            <p:cNvCxnSpPr/>
            <p:nvPr/>
          </p:nvCxnSpPr>
          <p:spPr>
            <a:xfrm>
              <a:off x="8682288" y="4170401"/>
              <a:ext cx="6539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C82CAD8-5A06-EA4F-27C9-DAEACD76B6D1}"/>
                </a:ext>
              </a:extLst>
            </p:cNvPr>
            <p:cNvSpPr txBox="1"/>
            <p:nvPr/>
          </p:nvSpPr>
          <p:spPr>
            <a:xfrm>
              <a:off x="9364797" y="4016512"/>
              <a:ext cx="761507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조합법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4CFE517-AB05-030B-8E4E-E3794D7A947B}"/>
                </a:ext>
              </a:extLst>
            </p:cNvPr>
            <p:cNvCxnSpPr/>
            <p:nvPr/>
          </p:nvCxnSpPr>
          <p:spPr>
            <a:xfrm>
              <a:off x="10154881" y="4170401"/>
              <a:ext cx="6539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2110F7B-7107-DEFF-9D0A-955062DC3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4581" y="4333071"/>
              <a:ext cx="214674" cy="219553"/>
            </a:xfrm>
            <a:prstGeom prst="ellipse">
              <a:avLst/>
            </a:prstGeom>
          </p:spPr>
        </p:pic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86207EDC-0E3C-9C80-0B34-24DF4B0333FD}"/>
                </a:ext>
              </a:extLst>
            </p:cNvPr>
            <p:cNvSpPr/>
            <p:nvPr/>
          </p:nvSpPr>
          <p:spPr>
            <a:xfrm>
              <a:off x="5762090" y="3700802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A9310B00-7CEA-1EB4-3DD6-6F358CE729BF}"/>
                </a:ext>
              </a:extLst>
            </p:cNvPr>
            <p:cNvSpPr/>
            <p:nvPr/>
          </p:nvSpPr>
          <p:spPr>
            <a:xfrm>
              <a:off x="6812034" y="3700456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3A2FFB2E-05A9-5099-8496-3C8CEAFB4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2211" y="3781322"/>
              <a:ext cx="377087" cy="385658"/>
            </a:xfrm>
            <a:prstGeom prst="ellipse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7FBCB0D0-65BC-D9F8-484F-88EAED22E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2155" y="3764476"/>
              <a:ext cx="377087" cy="385658"/>
            </a:xfrm>
            <a:prstGeom prst="ellipse">
              <a:avLst/>
            </a:prstGeom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2812588-CAC4-DFED-DE15-55715A9E9F62}"/>
              </a:ext>
            </a:extLst>
          </p:cNvPr>
          <p:cNvSpPr/>
          <p:nvPr/>
        </p:nvSpPr>
        <p:spPr>
          <a:xfrm>
            <a:off x="6431127" y="2281858"/>
            <a:ext cx="502939" cy="230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E9179E-CD8D-20B1-06EF-8C4972E5B149}"/>
              </a:ext>
            </a:extLst>
          </p:cNvPr>
          <p:cNvSpPr/>
          <p:nvPr/>
        </p:nvSpPr>
        <p:spPr>
          <a:xfrm>
            <a:off x="10940273" y="2244062"/>
            <a:ext cx="639472" cy="230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AF409A8-BCC5-0D05-9C96-23490480C371}"/>
              </a:ext>
            </a:extLst>
          </p:cNvPr>
          <p:cNvSpPr/>
          <p:nvPr/>
        </p:nvSpPr>
        <p:spPr>
          <a:xfrm>
            <a:off x="6568230" y="2782944"/>
            <a:ext cx="607457" cy="1699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263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7B42B-68F7-4F07-58F0-6401FFFA4CB9}"/>
              </a:ext>
            </a:extLst>
          </p:cNvPr>
          <p:cNvSpPr txBox="1"/>
          <p:nvPr/>
        </p:nvSpPr>
        <p:spPr>
          <a:xfrm>
            <a:off x="902601" y="1144476"/>
            <a:ext cx="4790275" cy="36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300" dirty="0"/>
              <a:t>리스트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목록에 포함되는 아이템들의 리스트</a:t>
            </a:r>
            <a:endParaRPr lang="en-US" altLang="ko-KR" sz="1000" dirty="0"/>
          </a:p>
          <a:p>
            <a:pPr marL="1714500" lvl="3" indent="-342900">
              <a:lnSpc>
                <a:spcPct val="150000"/>
              </a:lnSpc>
              <a:buFont typeface="+mj-lt"/>
              <a:buAutoNum type="circleNumDbPlain"/>
            </a:pPr>
            <a:r>
              <a:rPr lang="ko-KR" altLang="en-US" sz="1000" dirty="0"/>
              <a:t>버튼 기능</a:t>
            </a:r>
            <a:endParaRPr lang="en-US" altLang="ko-KR" sz="1000" dirty="0"/>
          </a:p>
          <a:p>
            <a:pPr marL="1257300" lvl="2" indent="-342900">
              <a:lnSpc>
                <a:spcPct val="150000"/>
              </a:lnSpc>
              <a:buFont typeface="+mj-ea"/>
              <a:buAutoNum type="arabicPeriod"/>
            </a:pPr>
            <a:r>
              <a:rPr lang="ko-KR" altLang="en-US" sz="1000" dirty="0"/>
              <a:t>강조 효과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현재 선택중인 카테고리는 텍스트 강조 효과를 가짐</a:t>
            </a:r>
            <a:br>
              <a:rPr lang="en-US" altLang="ko-KR" sz="900" dirty="0"/>
            </a:br>
            <a:endParaRPr lang="en-US" altLang="ko-KR" sz="900" dirty="0"/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300" dirty="0"/>
              <a:t>아이템 텍스트</a:t>
            </a:r>
            <a:endParaRPr lang="en-US" altLang="ko-KR" sz="13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현재 선택중인 아이템의 텍스트 표현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아이템 정보 </a:t>
            </a:r>
            <a:r>
              <a:rPr lang="ko-KR" altLang="en-US" sz="1000" dirty="0" err="1"/>
              <a:t>키코드</a:t>
            </a:r>
            <a:endParaRPr lang="en-US" altLang="ko-KR" sz="1000" dirty="0"/>
          </a:p>
          <a:p>
            <a:pPr marL="1143000" lvl="2" indent="-228600">
              <a:lnSpc>
                <a:spcPct val="150000"/>
              </a:lnSpc>
              <a:buFont typeface="+mj-ea"/>
              <a:buAutoNum type="arabicPeriod"/>
            </a:pPr>
            <a:r>
              <a:rPr lang="ko-KR" altLang="en-US" sz="1000" dirty="0"/>
              <a:t>조합법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아이템을 제작하기 위한 조합법</a:t>
            </a:r>
            <a:endParaRPr lang="en-US" altLang="ko-KR" sz="1000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/>
              <a:t>테이블이 </a:t>
            </a:r>
            <a:r>
              <a:rPr lang="en-US" altLang="ko-KR" sz="1000" dirty="0"/>
              <a:t>0</a:t>
            </a:r>
            <a:r>
              <a:rPr lang="ko-KR" altLang="en-US" sz="1000" dirty="0" err="1"/>
              <a:t>일경우</a:t>
            </a:r>
            <a:r>
              <a:rPr lang="ko-KR" altLang="en-US" sz="1000" dirty="0"/>
              <a:t> 조합법 없음</a:t>
            </a:r>
            <a:br>
              <a:rPr lang="en-US" altLang="ko-KR" sz="1000" dirty="0"/>
            </a:b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. </a:t>
            </a:r>
            <a:r>
              <a:rPr lang="ko-KR" altLang="en-US" sz="1000" dirty="0"/>
              <a:t>재료 아이템</a:t>
            </a:r>
            <a:r>
              <a:rPr lang="en-US" altLang="ko-KR" sz="1000" dirty="0"/>
              <a:t>)</a:t>
            </a:r>
            <a:endParaRPr lang="ko-KR" altLang="en-US" sz="1300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158879C-9A15-A148-7DE3-93430BAF4041}"/>
              </a:ext>
            </a:extLst>
          </p:cNvPr>
          <p:cNvGrpSpPr/>
          <p:nvPr/>
        </p:nvGrpSpPr>
        <p:grpSpPr>
          <a:xfrm>
            <a:off x="6198537" y="2182762"/>
            <a:ext cx="5411394" cy="2601089"/>
            <a:chOff x="3744405" y="1817528"/>
            <a:chExt cx="7462403" cy="335272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390C8E9-4241-AADB-F8B6-ED5AD2EAAEAD}"/>
                </a:ext>
              </a:extLst>
            </p:cNvPr>
            <p:cNvSpPr/>
            <p:nvPr/>
          </p:nvSpPr>
          <p:spPr>
            <a:xfrm>
              <a:off x="3744405" y="1817528"/>
              <a:ext cx="7462403" cy="3352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2DA948-4B06-24A8-404A-3C71E607DDC1}"/>
                </a:ext>
              </a:extLst>
            </p:cNvPr>
            <p:cNvSpPr txBox="1"/>
            <p:nvPr/>
          </p:nvSpPr>
          <p:spPr>
            <a:xfrm>
              <a:off x="4004719" y="1945260"/>
              <a:ext cx="771530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아이템</a:t>
              </a:r>
              <a:endParaRPr lang="en-US" altLang="ko-KR" sz="9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614F31-B548-DFA1-9C4B-C4D97D4D48D3}"/>
                </a:ext>
              </a:extLst>
            </p:cNvPr>
            <p:cNvSpPr txBox="1"/>
            <p:nvPr/>
          </p:nvSpPr>
          <p:spPr>
            <a:xfrm>
              <a:off x="10150874" y="1896542"/>
              <a:ext cx="771530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수집품</a:t>
              </a:r>
              <a:endParaRPr lang="en-US" altLang="ko-KR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13C5B3E-E810-25BD-74BA-738A8AAA47CA}"/>
                </a:ext>
              </a:extLst>
            </p:cNvPr>
            <p:cNvSpPr/>
            <p:nvPr/>
          </p:nvSpPr>
          <p:spPr>
            <a:xfrm>
              <a:off x="5289054" y="2672197"/>
              <a:ext cx="5723136" cy="21909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1A99F9B-CDED-AF4A-59C1-1F1B1F1C4CED}"/>
                </a:ext>
              </a:extLst>
            </p:cNvPr>
            <p:cNvSpPr/>
            <p:nvPr/>
          </p:nvSpPr>
          <p:spPr>
            <a:xfrm>
              <a:off x="4364243" y="2739914"/>
              <a:ext cx="621416" cy="253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EF8A117-0F72-0F98-EBA2-477BB94AEA6D}"/>
                </a:ext>
              </a:extLst>
            </p:cNvPr>
            <p:cNvSpPr/>
            <p:nvPr/>
          </p:nvSpPr>
          <p:spPr>
            <a:xfrm>
              <a:off x="4364243" y="3152223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선물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160586-81DB-7DFB-55ED-36D532D1035F}"/>
                </a:ext>
              </a:extLst>
            </p:cNvPr>
            <p:cNvSpPr/>
            <p:nvPr/>
          </p:nvSpPr>
          <p:spPr>
            <a:xfrm>
              <a:off x="4364243" y="3600304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물약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FE2CA73-838B-57B7-338B-454272FF431E}"/>
                </a:ext>
              </a:extLst>
            </p:cNvPr>
            <p:cNvSpPr/>
            <p:nvPr/>
          </p:nvSpPr>
          <p:spPr>
            <a:xfrm>
              <a:off x="4364243" y="4031940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재료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103074-4567-04E0-13DC-4C3B13A44A07}"/>
                </a:ext>
              </a:extLst>
            </p:cNvPr>
            <p:cNvSpPr/>
            <p:nvPr/>
          </p:nvSpPr>
          <p:spPr>
            <a:xfrm>
              <a:off x="4364243" y="4425740"/>
              <a:ext cx="621416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퀘스트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F5A6A8F-7CF5-8BFD-B73D-40F553B10012}"/>
                </a:ext>
              </a:extLst>
            </p:cNvPr>
            <p:cNvSpPr/>
            <p:nvPr/>
          </p:nvSpPr>
          <p:spPr>
            <a:xfrm>
              <a:off x="5944887" y="2418428"/>
              <a:ext cx="771529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채아람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909DCCE-914D-72CF-990E-E005626C89FB}"/>
                </a:ext>
              </a:extLst>
            </p:cNvPr>
            <p:cNvSpPr/>
            <p:nvPr/>
          </p:nvSpPr>
          <p:spPr>
            <a:xfrm>
              <a:off x="7405809" y="2418428"/>
              <a:ext cx="771529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한소원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50E4F9F-EBA8-0BD9-3BB0-1F50572BFB7F}"/>
                </a:ext>
              </a:extLst>
            </p:cNvPr>
            <p:cNvSpPr/>
            <p:nvPr/>
          </p:nvSpPr>
          <p:spPr>
            <a:xfrm>
              <a:off x="8950458" y="2418428"/>
              <a:ext cx="771529" cy="25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고은혜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BB9290F-39F4-8A48-0483-4A8108A2AEE6}"/>
                </a:ext>
              </a:extLst>
            </p:cNvPr>
            <p:cNvSpPr/>
            <p:nvPr/>
          </p:nvSpPr>
          <p:spPr>
            <a:xfrm>
              <a:off x="5732208" y="2994029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88900">
                <a:schemeClr val="accent6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DDD20B4-0A0A-4FCB-7D67-34C9EC42A917}"/>
                </a:ext>
              </a:extLst>
            </p:cNvPr>
            <p:cNvSpPr/>
            <p:nvPr/>
          </p:nvSpPr>
          <p:spPr>
            <a:xfrm>
              <a:off x="6782152" y="2993683"/>
              <a:ext cx="553797" cy="50653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0310233-62DC-C959-E16E-7A265D99A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1186" y="3056461"/>
              <a:ext cx="377087" cy="385658"/>
            </a:xfrm>
            <a:prstGeom prst="ellipse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B7F8329-8B17-1EF6-7319-1B2B16A78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2273" y="3057703"/>
              <a:ext cx="377087" cy="385658"/>
            </a:xfrm>
            <a:prstGeom prst="ellipse">
              <a:avLst/>
            </a:prstGeom>
          </p:spPr>
        </p:pic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7AED4AB-F763-9D0A-C5AA-966518EECD85}"/>
                </a:ext>
              </a:extLst>
            </p:cNvPr>
            <p:cNvSpPr/>
            <p:nvPr/>
          </p:nvSpPr>
          <p:spPr>
            <a:xfrm>
              <a:off x="7832096" y="2975941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8EABBE0-8D9E-FF57-4B7A-04EBEFC5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2217" y="3039961"/>
              <a:ext cx="377087" cy="385658"/>
            </a:xfrm>
            <a:prstGeom prst="ellipse">
              <a:avLst/>
            </a:prstGeom>
          </p:spPr>
        </p:pic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F69657A-952A-969D-000A-591410786135}"/>
                </a:ext>
              </a:extLst>
            </p:cNvPr>
            <p:cNvSpPr/>
            <p:nvPr/>
          </p:nvSpPr>
          <p:spPr>
            <a:xfrm>
              <a:off x="8878107" y="2975941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BF62BD7-F82E-612C-C697-F8CC611F01C6}"/>
                </a:ext>
              </a:extLst>
            </p:cNvPr>
            <p:cNvSpPr/>
            <p:nvPr/>
          </p:nvSpPr>
          <p:spPr>
            <a:xfrm>
              <a:off x="9928051" y="2975595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7BB72B47-4D2F-7154-C599-0419B45F2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228" y="3056461"/>
              <a:ext cx="377087" cy="385658"/>
            </a:xfrm>
            <a:prstGeom prst="ellipse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2E51522D-0C78-14E9-FDE6-81698A2B1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38172" y="3039615"/>
              <a:ext cx="377087" cy="385658"/>
            </a:xfrm>
            <a:prstGeom prst="ellipse">
              <a:avLst/>
            </a:prstGeom>
          </p:spPr>
        </p:pic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F895841F-21C4-06DB-3871-C1D2E37EED5E}"/>
                </a:ext>
              </a:extLst>
            </p:cNvPr>
            <p:cNvSpPr/>
            <p:nvPr/>
          </p:nvSpPr>
          <p:spPr>
            <a:xfrm rot="5400000">
              <a:off x="10943566" y="1968482"/>
              <a:ext cx="155349" cy="1222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75B32D2-E698-2576-DEBF-C6FB6F5ADE52}"/>
                </a:ext>
              </a:extLst>
            </p:cNvPr>
            <p:cNvSpPr/>
            <p:nvPr/>
          </p:nvSpPr>
          <p:spPr>
            <a:xfrm>
              <a:off x="8572959" y="2672197"/>
              <a:ext cx="2439231" cy="21909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54DD4F3-63EB-9958-EC42-CDC12F0FFF78}"/>
                </a:ext>
              </a:extLst>
            </p:cNvPr>
            <p:cNvSpPr txBox="1"/>
            <p:nvPr/>
          </p:nvSpPr>
          <p:spPr>
            <a:xfrm>
              <a:off x="9274639" y="2782078"/>
              <a:ext cx="1010066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무희의 검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F39E56F-4C6A-27BD-F36C-AEE35D5AE584}"/>
                </a:ext>
              </a:extLst>
            </p:cNvPr>
            <p:cNvSpPr txBox="1"/>
            <p:nvPr/>
          </p:nvSpPr>
          <p:spPr>
            <a:xfrm>
              <a:off x="8624595" y="3113119"/>
              <a:ext cx="2310152" cy="47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/>
                <a:t>언제적</a:t>
              </a:r>
              <a:r>
                <a:rPr lang="ko-KR" altLang="en-US" sz="600" dirty="0"/>
                <a:t> 들어본 기억이 있다</a:t>
              </a:r>
              <a:r>
                <a:rPr lang="en-US" altLang="ko-KR" sz="600" dirty="0"/>
                <a:t>. </a:t>
              </a:r>
              <a:r>
                <a:rPr lang="ko-KR" altLang="en-US" sz="600" dirty="0"/>
                <a:t>칼춤을 추는 무희들은 장식이 달린 아름다운 칼을 지니고 다닌다고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F94125F-5A38-A391-0B37-18EAC91441F5}"/>
                </a:ext>
              </a:extLst>
            </p:cNvPr>
            <p:cNvCxnSpPr/>
            <p:nvPr/>
          </p:nvCxnSpPr>
          <p:spPr>
            <a:xfrm>
              <a:off x="8682288" y="4170401"/>
              <a:ext cx="6539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C82CAD8-5A06-EA4F-27C9-DAEACD76B6D1}"/>
                </a:ext>
              </a:extLst>
            </p:cNvPr>
            <p:cNvSpPr txBox="1"/>
            <p:nvPr/>
          </p:nvSpPr>
          <p:spPr>
            <a:xfrm>
              <a:off x="9364797" y="4016512"/>
              <a:ext cx="761507" cy="29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조합법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4CFE517-AB05-030B-8E4E-E3794D7A947B}"/>
                </a:ext>
              </a:extLst>
            </p:cNvPr>
            <p:cNvCxnSpPr/>
            <p:nvPr/>
          </p:nvCxnSpPr>
          <p:spPr>
            <a:xfrm>
              <a:off x="10154881" y="4170401"/>
              <a:ext cx="6539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2110F7B-7107-DEFF-9D0A-955062DC3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4581" y="4333071"/>
              <a:ext cx="214674" cy="219553"/>
            </a:xfrm>
            <a:prstGeom prst="ellipse">
              <a:avLst/>
            </a:prstGeom>
          </p:spPr>
        </p:pic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86207EDC-0E3C-9C80-0B34-24DF4B0333FD}"/>
                </a:ext>
              </a:extLst>
            </p:cNvPr>
            <p:cNvSpPr/>
            <p:nvPr/>
          </p:nvSpPr>
          <p:spPr>
            <a:xfrm>
              <a:off x="5762090" y="3700802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A9310B00-7CEA-1EB4-3DD6-6F358CE729BF}"/>
                </a:ext>
              </a:extLst>
            </p:cNvPr>
            <p:cNvSpPr/>
            <p:nvPr/>
          </p:nvSpPr>
          <p:spPr>
            <a:xfrm>
              <a:off x="6812034" y="3700456"/>
              <a:ext cx="553797" cy="5065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3A2FFB2E-05A9-5099-8496-3C8CEAFB4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2211" y="3781322"/>
              <a:ext cx="377087" cy="385658"/>
            </a:xfrm>
            <a:prstGeom prst="ellipse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7FBCB0D0-65BC-D9F8-484F-88EAED22E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2155" y="3764476"/>
              <a:ext cx="377087" cy="385658"/>
            </a:xfrm>
            <a:prstGeom prst="ellipse">
              <a:avLst/>
            </a:prstGeom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2812588-CAC4-DFED-DE15-55715A9E9F62}"/>
              </a:ext>
            </a:extLst>
          </p:cNvPr>
          <p:cNvSpPr/>
          <p:nvPr/>
        </p:nvSpPr>
        <p:spPr>
          <a:xfrm>
            <a:off x="6431127" y="2281858"/>
            <a:ext cx="502939" cy="230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E9179E-CD8D-20B1-06EF-8C4972E5B149}"/>
              </a:ext>
            </a:extLst>
          </p:cNvPr>
          <p:cNvSpPr/>
          <p:nvPr/>
        </p:nvSpPr>
        <p:spPr>
          <a:xfrm>
            <a:off x="10940273" y="2244062"/>
            <a:ext cx="639472" cy="230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AF409A8-BCC5-0D05-9C96-23490480C371}"/>
              </a:ext>
            </a:extLst>
          </p:cNvPr>
          <p:cNvSpPr/>
          <p:nvPr/>
        </p:nvSpPr>
        <p:spPr>
          <a:xfrm>
            <a:off x="6568230" y="2782944"/>
            <a:ext cx="607457" cy="1699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4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382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테이블에 필요한 칼럼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7B42B-68F7-4F07-58F0-6401FFFA4CB9}"/>
              </a:ext>
            </a:extLst>
          </p:cNvPr>
          <p:cNvSpPr txBox="1"/>
          <p:nvPr/>
        </p:nvSpPr>
        <p:spPr>
          <a:xfrm>
            <a:off x="902601" y="1144476"/>
            <a:ext cx="10182287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Index : </a:t>
            </a:r>
            <a:r>
              <a:rPr lang="ko-KR" altLang="en-US" sz="1200" dirty="0"/>
              <a:t>순번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Name : </a:t>
            </a:r>
            <a:r>
              <a:rPr lang="ko-KR" altLang="en-US" sz="1200" dirty="0"/>
              <a:t>아이템 이름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ItemID</a:t>
            </a:r>
            <a:r>
              <a:rPr lang="en-US" altLang="ko-KR" sz="1200" dirty="0"/>
              <a:t> : </a:t>
            </a:r>
            <a:r>
              <a:rPr lang="ko-KR" altLang="en-US" sz="1200" dirty="0"/>
              <a:t>도감에 나타나는 아이템의 </a:t>
            </a:r>
            <a:r>
              <a:rPr lang="en-US" altLang="ko-KR" sz="1200" dirty="0"/>
              <a:t>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ItemType : UI</a:t>
            </a:r>
            <a:r>
              <a:rPr lang="ko-KR" altLang="en-US" sz="1200" dirty="0"/>
              <a:t> 좌측에 표시되는 목록들 </a:t>
            </a:r>
            <a:r>
              <a:rPr lang="en-US" altLang="ko-KR" sz="1200" dirty="0"/>
              <a:t>// Item </a:t>
            </a:r>
            <a:r>
              <a:rPr lang="ko-KR" altLang="en-US" sz="1200" dirty="0"/>
              <a:t>테이블 참조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1 : </a:t>
            </a:r>
            <a:r>
              <a:rPr lang="ko-KR" altLang="en-US" sz="1200" dirty="0"/>
              <a:t>캐릭터 장비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2 : </a:t>
            </a:r>
            <a:r>
              <a:rPr lang="ko-KR" altLang="en-US" sz="1200" dirty="0"/>
              <a:t>선물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3 : </a:t>
            </a:r>
            <a:r>
              <a:rPr lang="ko-KR" altLang="en-US" sz="1200" dirty="0"/>
              <a:t>물약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4 : </a:t>
            </a:r>
            <a:r>
              <a:rPr lang="ko-KR" altLang="en-US" sz="1200" dirty="0"/>
              <a:t>재료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5 : </a:t>
            </a:r>
            <a:r>
              <a:rPr lang="ko-KR" altLang="en-US" sz="1200" dirty="0"/>
              <a:t>퀘스트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CharacterID</a:t>
            </a:r>
            <a:r>
              <a:rPr lang="en-US" altLang="ko-KR" sz="1200" dirty="0"/>
              <a:t> : ItemType</a:t>
            </a:r>
            <a:r>
              <a:rPr lang="ko-KR" altLang="en-US" sz="1200" dirty="0"/>
              <a:t>이 장비 일 때 분류되는 캐릭터</a:t>
            </a:r>
            <a:r>
              <a:rPr lang="en-US" altLang="ko-KR" sz="1200" dirty="0"/>
              <a:t> (ItemType</a:t>
            </a:r>
            <a:r>
              <a:rPr lang="ko-KR" altLang="en-US" sz="1200" dirty="0"/>
              <a:t>이 </a:t>
            </a:r>
            <a:r>
              <a:rPr lang="en-US" altLang="ko-KR" sz="1200" dirty="0"/>
              <a:t>5</a:t>
            </a:r>
            <a:r>
              <a:rPr lang="ko-KR" altLang="en-US" sz="1200" dirty="0"/>
              <a:t>일 때만 값을 가짐</a:t>
            </a:r>
            <a:r>
              <a:rPr lang="en-US" altLang="ko-KR" sz="1200" dirty="0"/>
              <a:t>, </a:t>
            </a:r>
            <a:r>
              <a:rPr lang="ko-KR" altLang="en-US" sz="1200" dirty="0"/>
              <a:t>이외 </a:t>
            </a:r>
            <a:r>
              <a:rPr lang="en-US" altLang="ko-KR" sz="1200" dirty="0"/>
              <a:t>0) // Character </a:t>
            </a:r>
            <a:r>
              <a:rPr lang="ko-KR" altLang="en-US" sz="1200" dirty="0"/>
              <a:t>테이블 참조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ListCategory</a:t>
            </a:r>
            <a:r>
              <a:rPr lang="en-US" altLang="ko-KR" sz="1200" dirty="0"/>
              <a:t> : </a:t>
            </a:r>
            <a:r>
              <a:rPr lang="ko-KR" altLang="en-US" sz="1200" dirty="0"/>
              <a:t>아이템 분류 </a:t>
            </a:r>
            <a:r>
              <a:rPr lang="en-US" altLang="ko-KR" sz="1200" dirty="0"/>
              <a:t>(ItemType</a:t>
            </a:r>
            <a:r>
              <a:rPr lang="ko-KR" altLang="en-US" sz="1200" dirty="0"/>
              <a:t>이 </a:t>
            </a:r>
            <a:r>
              <a:rPr lang="en-US" altLang="ko-KR" sz="1200" dirty="0"/>
              <a:t>4</a:t>
            </a:r>
            <a:r>
              <a:rPr lang="ko-KR" altLang="en-US" sz="1200" dirty="0"/>
              <a:t>일 때만 값을 가짐</a:t>
            </a:r>
            <a:r>
              <a:rPr lang="en-US" altLang="ko-KR" sz="1200" dirty="0"/>
              <a:t>, </a:t>
            </a:r>
            <a:r>
              <a:rPr lang="ko-KR" altLang="en-US" sz="1200" dirty="0"/>
              <a:t>이외 </a:t>
            </a:r>
            <a:r>
              <a:rPr lang="en-US" altLang="ko-KR" sz="1200" dirty="0"/>
              <a:t>0) // Item </a:t>
            </a:r>
            <a:r>
              <a:rPr lang="ko-KR" altLang="en-US" sz="1200" dirty="0"/>
              <a:t>테이블 참조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1 : </a:t>
            </a:r>
            <a:r>
              <a:rPr lang="ko-KR" altLang="en-US" sz="1200" dirty="0"/>
              <a:t>불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2 : </a:t>
            </a:r>
            <a:r>
              <a:rPr lang="ko-KR" altLang="en-US" sz="1200" dirty="0"/>
              <a:t>물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3 : </a:t>
            </a:r>
            <a:r>
              <a:rPr lang="ko-KR" altLang="en-US" sz="1200" dirty="0"/>
              <a:t>목재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4 : </a:t>
            </a:r>
            <a:r>
              <a:rPr lang="ko-KR" altLang="en-US" sz="1200" dirty="0"/>
              <a:t>금속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5 : </a:t>
            </a:r>
            <a:r>
              <a:rPr lang="ko-KR" altLang="en-US" sz="1200" dirty="0"/>
              <a:t>흙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InformationKeyKode</a:t>
            </a:r>
            <a:r>
              <a:rPr lang="en-US" altLang="ko-KR" sz="1200" dirty="0"/>
              <a:t> : </a:t>
            </a:r>
            <a:r>
              <a:rPr lang="ko-KR" altLang="en-US" sz="1200" dirty="0"/>
              <a:t>아이템 정보 텍스트 </a:t>
            </a:r>
            <a:r>
              <a:rPr lang="ko-KR" altLang="en-US" sz="1200" dirty="0" err="1"/>
              <a:t>키코드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MaterialItemID</a:t>
            </a:r>
            <a:r>
              <a:rPr lang="en-US" altLang="ko-KR" sz="1200" dirty="0"/>
              <a:t> (1 ~ 5) : </a:t>
            </a:r>
            <a:r>
              <a:rPr lang="ko-KR" altLang="en-US" sz="1200" dirty="0"/>
              <a:t>아이템 정보에 나타나는 재료 아이템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MaterialItemCount</a:t>
            </a:r>
            <a:r>
              <a:rPr lang="en-US" altLang="ko-KR" sz="1200" dirty="0"/>
              <a:t> (1 ~ 5) : </a:t>
            </a:r>
            <a:r>
              <a:rPr lang="ko-KR" altLang="en-US" sz="1200" dirty="0"/>
              <a:t>아이템 정보에 나타나는 재료 아이템의</a:t>
            </a:r>
            <a:r>
              <a:rPr lang="en-US" altLang="ko-KR" sz="1200" dirty="0"/>
              <a:t> </a:t>
            </a:r>
            <a:r>
              <a:rPr lang="ko-KR" altLang="en-US" sz="1200" dirty="0"/>
              <a:t>필요 개수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4552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입장 방법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60A61D3-440A-79E6-8F57-A202A5DF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77" y="1340023"/>
            <a:ext cx="6485768" cy="365604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FD8D487-C32B-D29B-39A0-D31902A6E9EC}"/>
              </a:ext>
            </a:extLst>
          </p:cNvPr>
          <p:cNvSpPr txBox="1"/>
          <p:nvPr/>
        </p:nvSpPr>
        <p:spPr>
          <a:xfrm>
            <a:off x="672825" y="1696470"/>
            <a:ext cx="3144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입장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학생회실의 도감 버튼을 클릭하여 입장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05856CC-1F77-099F-65F9-2E0585909806}"/>
              </a:ext>
            </a:extLst>
          </p:cNvPr>
          <p:cNvSpPr/>
          <p:nvPr/>
        </p:nvSpPr>
        <p:spPr>
          <a:xfrm>
            <a:off x="5057854" y="2111969"/>
            <a:ext cx="1380449" cy="11739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461236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721550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아이템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867705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수집품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5005885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4081074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4081074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4081074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4081074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4081074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661718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7122640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667289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8323BF5-7DA3-0975-B9C6-21F6E2648423}"/>
              </a:ext>
            </a:extLst>
          </p:cNvPr>
          <p:cNvSpPr/>
          <p:nvPr/>
        </p:nvSpPr>
        <p:spPr>
          <a:xfrm>
            <a:off x="5449039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889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498983" y="2928790"/>
            <a:ext cx="553797" cy="5065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17" y="2991568"/>
            <a:ext cx="377087" cy="385658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04" y="2992810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548927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048" y="2975068"/>
            <a:ext cx="377087" cy="385658"/>
          </a:xfrm>
          <a:prstGeom prst="ellipse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E2EE6-D4FB-55FB-93B4-F7F77695269A}"/>
              </a:ext>
            </a:extLst>
          </p:cNvPr>
          <p:cNvSpPr/>
          <p:nvPr/>
        </p:nvSpPr>
        <p:spPr>
          <a:xfrm>
            <a:off x="8594938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E644CE-B89D-BB87-F023-D9D1AA9F8983}"/>
              </a:ext>
            </a:extLst>
          </p:cNvPr>
          <p:cNvSpPr/>
          <p:nvPr/>
        </p:nvSpPr>
        <p:spPr>
          <a:xfrm>
            <a:off x="9644882" y="2910702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E63468-7BFA-938D-5CF5-6AEB40F1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059" y="2991568"/>
            <a:ext cx="377087" cy="385658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915C5B4-39A3-62BA-3328-017AFE77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003" y="2974722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5400000">
            <a:off x="10660397" y="1903589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C37FA7-33D7-69E8-50CC-C3ADA5742025}"/>
              </a:ext>
            </a:extLst>
          </p:cNvPr>
          <p:cNvSpPr/>
          <p:nvPr/>
        </p:nvSpPr>
        <p:spPr>
          <a:xfrm>
            <a:off x="3743843" y="1843693"/>
            <a:ext cx="7120802" cy="316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7FE60-CEF0-AC09-07AC-F097D0FBD94A}"/>
              </a:ext>
            </a:extLst>
          </p:cNvPr>
          <p:cNvSpPr txBox="1"/>
          <p:nvPr/>
        </p:nvSpPr>
        <p:spPr>
          <a:xfrm>
            <a:off x="624519" y="1466443"/>
            <a:ext cx="31443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필요 버튼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도감 카테고리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도감 목록 및 분류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장비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 err="1"/>
              <a:t>채아람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 err="1"/>
              <a:t>한소원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 err="1"/>
              <a:t>고은혜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/>
              <a:t>나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선물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물약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재료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/>
              <a:t>불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/>
              <a:t>물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/>
              <a:t>나무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/>
              <a:t>금속</a:t>
            </a:r>
            <a:endParaRPr lang="en-US" altLang="ko-KR" sz="12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200" dirty="0"/>
              <a:t>흙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퀘스트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리스트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아이템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정보 창</a:t>
            </a:r>
            <a:endParaRPr lang="en-US" altLang="ko-KR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3E9DF0E-D7B6-9247-6E10-2E5945CDAAF5}"/>
              </a:ext>
            </a:extLst>
          </p:cNvPr>
          <p:cNvCxnSpPr>
            <a:stCxn id="2" idx="0"/>
          </p:cNvCxnSpPr>
          <p:nvPr/>
        </p:nvCxnSpPr>
        <p:spPr>
          <a:xfrm rot="5400000" flipH="1" flipV="1">
            <a:off x="7333738" y="1185773"/>
            <a:ext cx="628426" cy="6874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F822BB-4B1C-B241-9EBB-2B2160F59744}"/>
              </a:ext>
            </a:extLst>
          </p:cNvPr>
          <p:cNvSpPr txBox="1"/>
          <p:nvPr/>
        </p:nvSpPr>
        <p:spPr>
          <a:xfrm>
            <a:off x="8635077" y="1088309"/>
            <a:ext cx="1056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도감 카테고리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4BBC57-55C4-586C-0235-F667723F1ABA}"/>
              </a:ext>
            </a:extLst>
          </p:cNvPr>
          <p:cNvSpPr/>
          <p:nvPr/>
        </p:nvSpPr>
        <p:spPr>
          <a:xfrm>
            <a:off x="3920854" y="2549931"/>
            <a:ext cx="926822" cy="21909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6596B9-B7FD-67DE-F18A-3E2508D824C5}"/>
              </a:ext>
            </a:extLst>
          </p:cNvPr>
          <p:cNvCxnSpPr>
            <a:stCxn id="12" idx="2"/>
          </p:cNvCxnSpPr>
          <p:nvPr/>
        </p:nvCxnSpPr>
        <p:spPr>
          <a:xfrm>
            <a:off x="4384265" y="4740892"/>
            <a:ext cx="7517" cy="901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E22440-9CC4-B3A5-F582-64F1E262DDD9}"/>
              </a:ext>
            </a:extLst>
          </p:cNvPr>
          <p:cNvSpPr txBox="1"/>
          <p:nvPr/>
        </p:nvSpPr>
        <p:spPr>
          <a:xfrm>
            <a:off x="3974526" y="5736842"/>
            <a:ext cx="1056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도감 목록</a:t>
            </a:r>
            <a:endParaRPr lang="en-US" altLang="ko-KR" sz="10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3F37DF-F668-0840-7B16-789BDC0C779E}"/>
              </a:ext>
            </a:extLst>
          </p:cNvPr>
          <p:cNvSpPr/>
          <p:nvPr/>
        </p:nvSpPr>
        <p:spPr>
          <a:xfrm>
            <a:off x="8289790" y="2607304"/>
            <a:ext cx="2439231" cy="2190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12F23D-C824-5E7A-CC17-238B9FA7813B}"/>
              </a:ext>
            </a:extLst>
          </p:cNvPr>
          <p:cNvSpPr txBox="1"/>
          <p:nvPr/>
        </p:nvSpPr>
        <p:spPr>
          <a:xfrm>
            <a:off x="8991469" y="2717185"/>
            <a:ext cx="101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무희의 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C8C04B-7DE4-ABFE-A520-A99469DEE8C3}"/>
              </a:ext>
            </a:extLst>
          </p:cNvPr>
          <p:cNvSpPr txBox="1"/>
          <p:nvPr/>
        </p:nvSpPr>
        <p:spPr>
          <a:xfrm>
            <a:off x="8341425" y="3086785"/>
            <a:ext cx="23101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언제적</a:t>
            </a:r>
            <a:r>
              <a:rPr lang="ko-KR" altLang="en-US" sz="900" dirty="0"/>
              <a:t> 들어본 기억이 있다</a:t>
            </a:r>
            <a:r>
              <a:rPr lang="en-US" altLang="ko-KR" sz="900" dirty="0"/>
              <a:t>. </a:t>
            </a:r>
            <a:r>
              <a:rPr lang="ko-KR" altLang="en-US" sz="900" dirty="0"/>
              <a:t>칼춤을 추는 무희들은 장식이 달린 아름다운 칼을 지니고 다닌다고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39444A-0D6C-0840-1B7F-C825DD52FF35}"/>
              </a:ext>
            </a:extLst>
          </p:cNvPr>
          <p:cNvCxnSpPr/>
          <p:nvPr/>
        </p:nvCxnSpPr>
        <p:spPr>
          <a:xfrm>
            <a:off x="8399119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BA2E98-E3F0-DF75-DFC6-01B558EE687F}"/>
              </a:ext>
            </a:extLst>
          </p:cNvPr>
          <p:cNvSpPr txBox="1"/>
          <p:nvPr/>
        </p:nvSpPr>
        <p:spPr>
          <a:xfrm>
            <a:off x="9081629" y="3951619"/>
            <a:ext cx="76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조합법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01AFEC-B964-2794-CA88-200E9FFDA422}"/>
              </a:ext>
            </a:extLst>
          </p:cNvPr>
          <p:cNvCxnSpPr/>
          <p:nvPr/>
        </p:nvCxnSpPr>
        <p:spPr>
          <a:xfrm>
            <a:off x="9871712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BA6BFB1D-E299-3533-5A18-32E17EFC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12" y="4268178"/>
            <a:ext cx="214674" cy="219553"/>
          </a:xfrm>
          <a:prstGeom prst="ellipse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87F8AC-7D85-1742-D953-940CED3C3B89}"/>
              </a:ext>
            </a:extLst>
          </p:cNvPr>
          <p:cNvSpPr/>
          <p:nvPr/>
        </p:nvSpPr>
        <p:spPr>
          <a:xfrm>
            <a:off x="4993410" y="2353527"/>
            <a:ext cx="5723136" cy="2481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D0DFA78-554C-89B4-F0AB-28CF8959606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0716546" y="2477585"/>
            <a:ext cx="564278" cy="1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CB4C00E-6DB2-1B37-2600-22B1A3DB6021}"/>
              </a:ext>
            </a:extLst>
          </p:cNvPr>
          <p:cNvSpPr txBox="1"/>
          <p:nvPr/>
        </p:nvSpPr>
        <p:spPr>
          <a:xfrm>
            <a:off x="11319260" y="2362716"/>
            <a:ext cx="1056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도감 분류</a:t>
            </a:r>
            <a:endParaRPr lang="en-US" altLang="ko-KR" sz="10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D551A28-6DC6-F14E-F9E2-F4F3EC2B1284}"/>
              </a:ext>
            </a:extLst>
          </p:cNvPr>
          <p:cNvSpPr/>
          <p:nvPr/>
        </p:nvSpPr>
        <p:spPr>
          <a:xfrm>
            <a:off x="4993410" y="2621039"/>
            <a:ext cx="3296380" cy="2177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9AF44C-1DDA-243C-1667-856FC61DE028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641600" y="4798263"/>
            <a:ext cx="0" cy="844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B5A8997-CF00-A8B3-D901-0FF3D70CA2A7}"/>
              </a:ext>
            </a:extLst>
          </p:cNvPr>
          <p:cNvSpPr txBox="1"/>
          <p:nvPr/>
        </p:nvSpPr>
        <p:spPr>
          <a:xfrm>
            <a:off x="6135768" y="5724496"/>
            <a:ext cx="1056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아이템 리스트</a:t>
            </a:r>
            <a:endParaRPr lang="en-US" altLang="ko-KR" sz="105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8EADB1-6426-798D-DFA6-C4C8A31EE6E6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9501889" y="4798263"/>
            <a:ext cx="7517" cy="811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D953FB-F75B-51BD-8263-549D4B880943}"/>
              </a:ext>
            </a:extLst>
          </p:cNvPr>
          <p:cNvSpPr/>
          <p:nvPr/>
        </p:nvSpPr>
        <p:spPr>
          <a:xfrm>
            <a:off x="8289790" y="2621039"/>
            <a:ext cx="2439231" cy="2177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EDF74D-9876-0E11-E382-C42E052B226B}"/>
              </a:ext>
            </a:extLst>
          </p:cNvPr>
          <p:cNvSpPr txBox="1"/>
          <p:nvPr/>
        </p:nvSpPr>
        <p:spPr>
          <a:xfrm>
            <a:off x="9041645" y="5642733"/>
            <a:ext cx="1056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정보창</a:t>
            </a:r>
            <a:endParaRPr lang="en-US" altLang="ko-KR" sz="105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6FCD181-AA54-BE38-C3D2-DA5E9977C2CF}"/>
              </a:ext>
            </a:extLst>
          </p:cNvPr>
          <p:cNvSpPr/>
          <p:nvPr/>
        </p:nvSpPr>
        <p:spPr>
          <a:xfrm>
            <a:off x="5478921" y="3635909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22E6F65-8857-BB3E-5035-CAEB6D05077D}"/>
              </a:ext>
            </a:extLst>
          </p:cNvPr>
          <p:cNvSpPr/>
          <p:nvPr/>
        </p:nvSpPr>
        <p:spPr>
          <a:xfrm>
            <a:off x="6528865" y="3635563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8AC9E31D-D11C-BF4D-141E-4FDB6815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716429"/>
            <a:ext cx="377087" cy="385658"/>
          </a:xfrm>
          <a:prstGeom prst="ellipse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70A7B224-0B75-302A-7245-A4785032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3699583"/>
            <a:ext cx="377087" cy="3856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2219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491118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751432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아이템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897587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수집품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5035767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4110956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4110956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4110956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4110956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4110956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691600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7152522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697171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8323BF5-7DA3-0975-B9C6-21F6E2648423}"/>
              </a:ext>
            </a:extLst>
          </p:cNvPr>
          <p:cNvSpPr/>
          <p:nvPr/>
        </p:nvSpPr>
        <p:spPr>
          <a:xfrm>
            <a:off x="5478921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528865" y="2928790"/>
            <a:ext cx="553797" cy="5065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009656"/>
            <a:ext cx="377087" cy="385658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2992810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578809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30" y="2975068"/>
            <a:ext cx="377087" cy="385658"/>
          </a:xfrm>
          <a:prstGeom prst="ellipse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E644CE-B89D-BB87-F023-D9D1AA9F8983}"/>
              </a:ext>
            </a:extLst>
          </p:cNvPr>
          <p:cNvSpPr/>
          <p:nvPr/>
        </p:nvSpPr>
        <p:spPr>
          <a:xfrm>
            <a:off x="9674764" y="2910702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915C5B4-39A3-62BA-3328-017AFE77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885" y="2974722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5400000">
            <a:off x="10690279" y="1903589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C37FA7-33D7-69E8-50CC-C3ADA5742025}"/>
              </a:ext>
            </a:extLst>
          </p:cNvPr>
          <p:cNvSpPr/>
          <p:nvPr/>
        </p:nvSpPr>
        <p:spPr>
          <a:xfrm>
            <a:off x="3773725" y="1843693"/>
            <a:ext cx="786957" cy="316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7FE60-CEF0-AC09-07AC-F097D0FBD94A}"/>
              </a:ext>
            </a:extLst>
          </p:cNvPr>
          <p:cNvSpPr txBox="1"/>
          <p:nvPr/>
        </p:nvSpPr>
        <p:spPr>
          <a:xfrm>
            <a:off x="624519" y="1466443"/>
            <a:ext cx="26411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도감 카테고리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아이템 도감과 수집품 도감을 이동 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버튼을 클릭으로 이동</a:t>
            </a:r>
            <a:endParaRPr lang="en-US" altLang="ko-KR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3E9DF0E-D7B6-9247-6E10-2E5945CDAAF5}"/>
              </a:ext>
            </a:extLst>
          </p:cNvPr>
          <p:cNvCxnSpPr>
            <a:cxnSpLocks/>
            <a:stCxn id="2" idx="0"/>
            <a:endCxn id="11" idx="1"/>
          </p:cNvCxnSpPr>
          <p:nvPr/>
        </p:nvCxnSpPr>
        <p:spPr>
          <a:xfrm rot="5400000" flipH="1" flipV="1">
            <a:off x="4074473" y="1069344"/>
            <a:ext cx="867081" cy="6816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F822BB-4B1C-B241-9EBB-2B2160F59744}"/>
              </a:ext>
            </a:extLst>
          </p:cNvPr>
          <p:cNvSpPr txBox="1"/>
          <p:nvPr/>
        </p:nvSpPr>
        <p:spPr>
          <a:xfrm>
            <a:off x="4848822" y="791946"/>
            <a:ext cx="179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굵은 글씨와 같은 표현으로 현재 선택중인 카테고리를 알려줌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12F23D-C824-5E7A-CC17-238B9FA7813B}"/>
              </a:ext>
            </a:extLst>
          </p:cNvPr>
          <p:cNvSpPr txBox="1"/>
          <p:nvPr/>
        </p:nvSpPr>
        <p:spPr>
          <a:xfrm>
            <a:off x="9021351" y="2717185"/>
            <a:ext cx="101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무희의 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BA2E98-E3F0-DF75-DFC6-01B558EE687F}"/>
              </a:ext>
            </a:extLst>
          </p:cNvPr>
          <p:cNvSpPr txBox="1"/>
          <p:nvPr/>
        </p:nvSpPr>
        <p:spPr>
          <a:xfrm>
            <a:off x="9111511" y="3951619"/>
            <a:ext cx="76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조합법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01AFEC-B964-2794-CA88-200E9FFDA422}"/>
              </a:ext>
            </a:extLst>
          </p:cNvPr>
          <p:cNvCxnSpPr/>
          <p:nvPr/>
        </p:nvCxnSpPr>
        <p:spPr>
          <a:xfrm>
            <a:off x="9901594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BF547B1-EB20-523B-E471-77F6FF2282AE}"/>
              </a:ext>
            </a:extLst>
          </p:cNvPr>
          <p:cNvSpPr/>
          <p:nvPr/>
        </p:nvSpPr>
        <p:spPr>
          <a:xfrm>
            <a:off x="9859867" y="1806546"/>
            <a:ext cx="1047192" cy="316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948074-1B1A-3CB1-FD49-3DDF012464E0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10383463" y="1361087"/>
            <a:ext cx="0" cy="445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55B81CC-1C74-6D69-25CE-0F65FF2D7508}"/>
              </a:ext>
            </a:extLst>
          </p:cNvPr>
          <p:cNvSpPr txBox="1"/>
          <p:nvPr/>
        </p:nvSpPr>
        <p:spPr>
          <a:xfrm>
            <a:off x="9526383" y="541338"/>
            <a:ext cx="21309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수집품 도감으로 이동하는 버튼</a:t>
            </a:r>
            <a:endParaRPr lang="en-US" altLang="ko-KR" sz="900" dirty="0"/>
          </a:p>
          <a:p>
            <a:r>
              <a:rPr lang="ko-KR" altLang="en-US" sz="900" dirty="0"/>
              <a:t>화살표와 텍스트 전부 버튼 기능을 함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화살표는 현재 선택 중이 아닌 카테고리에 </a:t>
            </a:r>
            <a:r>
              <a:rPr lang="ko-KR" altLang="en-US" sz="900" dirty="0" err="1"/>
              <a:t>붙게됨</a:t>
            </a:r>
            <a:endParaRPr lang="en-US" altLang="ko-KR" sz="9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88680F1-7279-A660-D3BC-70ACDB809AA9}"/>
              </a:ext>
            </a:extLst>
          </p:cNvPr>
          <p:cNvGrpSpPr/>
          <p:nvPr/>
        </p:nvGrpSpPr>
        <p:grpSpPr>
          <a:xfrm>
            <a:off x="8774279" y="2233013"/>
            <a:ext cx="3181466" cy="1992804"/>
            <a:chOff x="7897335" y="2448288"/>
            <a:chExt cx="3181466" cy="181337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89B7C24-DFE6-A023-92D7-BA38F7D5F089}"/>
                </a:ext>
              </a:extLst>
            </p:cNvPr>
            <p:cNvSpPr/>
            <p:nvPr/>
          </p:nvSpPr>
          <p:spPr>
            <a:xfrm>
              <a:off x="7897335" y="2448288"/>
              <a:ext cx="3181466" cy="18133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628B5BB8-011A-6799-E0F3-FAECD7002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7379" y="2750292"/>
              <a:ext cx="2617708" cy="1168953"/>
            </a:xfrm>
            <a:prstGeom prst="rect">
              <a:avLst/>
            </a:prstGeom>
          </p:spPr>
        </p:pic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00929BC-EFC9-93E4-5CD4-65810B1F5940}"/>
              </a:ext>
            </a:extLst>
          </p:cNvPr>
          <p:cNvSpPr/>
          <p:nvPr/>
        </p:nvSpPr>
        <p:spPr>
          <a:xfrm>
            <a:off x="9065622" y="2546533"/>
            <a:ext cx="460867" cy="2042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B27B982-E139-8351-D4AD-E5C6F0C9406D}"/>
              </a:ext>
            </a:extLst>
          </p:cNvPr>
          <p:cNvCxnSpPr>
            <a:cxnSpLocks/>
            <a:stCxn id="66" idx="0"/>
            <a:endCxn id="60" idx="1"/>
          </p:cNvCxnSpPr>
          <p:nvPr/>
        </p:nvCxnSpPr>
        <p:spPr>
          <a:xfrm rot="5400000" flipH="1" flipV="1">
            <a:off x="8604829" y="1624980"/>
            <a:ext cx="1612780" cy="2303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697938C-3CAE-3F68-E205-67ADFC4BDF50}"/>
              </a:ext>
            </a:extLst>
          </p:cNvPr>
          <p:cNvSpPr txBox="1"/>
          <p:nvPr/>
        </p:nvSpPr>
        <p:spPr>
          <a:xfrm>
            <a:off x="9595801" y="3896359"/>
            <a:ext cx="1794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ko-KR" altLang="en-US" sz="900" dirty="0"/>
              <a:t>수집품 </a:t>
            </a:r>
            <a:r>
              <a:rPr lang="ko-KR" altLang="en-US" sz="900" dirty="0" err="1"/>
              <a:t>선택중일</a:t>
            </a:r>
            <a:r>
              <a:rPr lang="ko-KR" altLang="en-US" sz="900" dirty="0"/>
              <a:t> 때의 예시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E1E8D51-D38A-1E19-58B0-357BE1DA6EF6}"/>
              </a:ext>
            </a:extLst>
          </p:cNvPr>
          <p:cNvSpPr/>
          <p:nvPr/>
        </p:nvSpPr>
        <p:spPr>
          <a:xfrm>
            <a:off x="5478921" y="3635909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7D3701F-827D-5486-0F6B-2D1D7E8773A3}"/>
              </a:ext>
            </a:extLst>
          </p:cNvPr>
          <p:cNvSpPr/>
          <p:nvPr/>
        </p:nvSpPr>
        <p:spPr>
          <a:xfrm>
            <a:off x="6528865" y="3635563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6581F5C6-CDD9-AF63-7E9E-4331626E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716429"/>
            <a:ext cx="377087" cy="385658"/>
          </a:xfrm>
          <a:prstGeom prst="ellipse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594EA043-E600-7B25-102A-E22D5760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3699583"/>
            <a:ext cx="377087" cy="3856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0522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167954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428268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아이템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574423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수집품</a:t>
            </a:r>
            <a:endParaRPr lang="en-US" altLang="ko-KR" sz="1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4712603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3787792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3787792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3787792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3787792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3787792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368436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6829358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374007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8323BF5-7DA3-0975-B9C6-21F6E2648423}"/>
              </a:ext>
            </a:extLst>
          </p:cNvPr>
          <p:cNvSpPr/>
          <p:nvPr/>
        </p:nvSpPr>
        <p:spPr>
          <a:xfrm>
            <a:off x="5155757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205701" y="2928790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878" y="3009656"/>
            <a:ext cx="377087" cy="385658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22" y="2992810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255645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766" y="2975068"/>
            <a:ext cx="377087" cy="385658"/>
          </a:xfrm>
          <a:prstGeom prst="ellipse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E2EE6-D4FB-55FB-93B4-F7F77695269A}"/>
              </a:ext>
            </a:extLst>
          </p:cNvPr>
          <p:cNvSpPr/>
          <p:nvPr/>
        </p:nvSpPr>
        <p:spPr>
          <a:xfrm>
            <a:off x="8301656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E644CE-B89D-BB87-F023-D9D1AA9F8983}"/>
              </a:ext>
            </a:extLst>
          </p:cNvPr>
          <p:cNvSpPr/>
          <p:nvPr/>
        </p:nvSpPr>
        <p:spPr>
          <a:xfrm>
            <a:off x="9351600" y="2910702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E63468-7BFA-938D-5CF5-6AEB40F1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777" y="2991568"/>
            <a:ext cx="377087" cy="385658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915C5B4-39A3-62BA-3328-017AFE77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721" y="2974722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16200000">
            <a:off x="3305616" y="1971796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3F37DF-F668-0840-7B16-789BDC0C779E}"/>
              </a:ext>
            </a:extLst>
          </p:cNvPr>
          <p:cNvSpPr/>
          <p:nvPr/>
        </p:nvSpPr>
        <p:spPr>
          <a:xfrm>
            <a:off x="7996508" y="2607304"/>
            <a:ext cx="2439231" cy="2190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12F23D-C824-5E7A-CC17-238B9FA7813B}"/>
              </a:ext>
            </a:extLst>
          </p:cNvPr>
          <p:cNvSpPr txBox="1"/>
          <p:nvPr/>
        </p:nvSpPr>
        <p:spPr>
          <a:xfrm>
            <a:off x="8698187" y="2717185"/>
            <a:ext cx="101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무희의 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C8C04B-7DE4-ABFE-A520-A99469DEE8C3}"/>
              </a:ext>
            </a:extLst>
          </p:cNvPr>
          <p:cNvSpPr txBox="1"/>
          <p:nvPr/>
        </p:nvSpPr>
        <p:spPr>
          <a:xfrm>
            <a:off x="8048143" y="3086785"/>
            <a:ext cx="23101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언제적</a:t>
            </a:r>
            <a:r>
              <a:rPr lang="ko-KR" altLang="en-US" sz="900" dirty="0"/>
              <a:t> 들어본 기억이 있다</a:t>
            </a:r>
            <a:r>
              <a:rPr lang="en-US" altLang="ko-KR" sz="900" dirty="0"/>
              <a:t>. </a:t>
            </a:r>
            <a:r>
              <a:rPr lang="ko-KR" altLang="en-US" sz="900" dirty="0"/>
              <a:t>칼춤을 추는 무희들은 장식이 달린 아름다운 칼을 지니고 다닌다고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39444A-0D6C-0840-1B7F-C825DD52FF35}"/>
              </a:ext>
            </a:extLst>
          </p:cNvPr>
          <p:cNvCxnSpPr/>
          <p:nvPr/>
        </p:nvCxnSpPr>
        <p:spPr>
          <a:xfrm>
            <a:off x="8105837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BA2E98-E3F0-DF75-DFC6-01B558EE687F}"/>
              </a:ext>
            </a:extLst>
          </p:cNvPr>
          <p:cNvSpPr txBox="1"/>
          <p:nvPr/>
        </p:nvSpPr>
        <p:spPr>
          <a:xfrm>
            <a:off x="8788347" y="3951619"/>
            <a:ext cx="76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조합법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01AFEC-B964-2794-CA88-200E9FFDA422}"/>
              </a:ext>
            </a:extLst>
          </p:cNvPr>
          <p:cNvCxnSpPr/>
          <p:nvPr/>
        </p:nvCxnSpPr>
        <p:spPr>
          <a:xfrm>
            <a:off x="9578430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BA6BFB1D-E299-3533-5A18-32E17EFC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130" y="4268178"/>
            <a:ext cx="214674" cy="219553"/>
          </a:xfrm>
          <a:prstGeom prst="ellipse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058516-09E8-B8E7-BD45-E32E45932D0E}"/>
              </a:ext>
            </a:extLst>
          </p:cNvPr>
          <p:cNvSpPr/>
          <p:nvPr/>
        </p:nvSpPr>
        <p:spPr>
          <a:xfrm>
            <a:off x="3167954" y="1759310"/>
            <a:ext cx="7462403" cy="3352729"/>
          </a:xfrm>
          <a:prstGeom prst="rect">
            <a:avLst/>
          </a:prstGeom>
          <a:solidFill>
            <a:schemeClr val="bg1">
              <a:lumMod val="7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수집품 도감은 추가 예정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데모에서 들어갈지 </a:t>
            </a:r>
            <a:r>
              <a:rPr lang="ko-KR" altLang="en-US" dirty="0" err="1">
                <a:solidFill>
                  <a:schemeClr val="tx1"/>
                </a:solidFill>
              </a:rPr>
              <a:t>안들어</a:t>
            </a:r>
            <a:r>
              <a:rPr lang="ko-KR" altLang="en-US" dirty="0">
                <a:solidFill>
                  <a:schemeClr val="tx1"/>
                </a:solidFill>
              </a:rPr>
              <a:t> 갈지 모름</a:t>
            </a:r>
          </a:p>
        </p:txBody>
      </p:sp>
    </p:spTree>
    <p:extLst>
      <p:ext uri="{BB962C8B-B14F-4D97-AF65-F5344CB8AC3E}">
        <p14:creationId xmlns:p14="http://schemas.microsoft.com/office/powerpoint/2010/main" val="189137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491118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751432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아이템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897587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수집품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5035767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4110956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4110956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4110956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4110956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4110956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691600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7152522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697171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8323BF5-7DA3-0975-B9C6-21F6E2648423}"/>
              </a:ext>
            </a:extLst>
          </p:cNvPr>
          <p:cNvSpPr/>
          <p:nvPr/>
        </p:nvSpPr>
        <p:spPr>
          <a:xfrm>
            <a:off x="5478921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528865" y="2928790"/>
            <a:ext cx="553797" cy="506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009656"/>
            <a:ext cx="377087" cy="385658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341" y="2975068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578809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30" y="2975068"/>
            <a:ext cx="377087" cy="385658"/>
          </a:xfrm>
          <a:prstGeom prst="ellipse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E2EE6-D4FB-55FB-93B4-F7F77695269A}"/>
              </a:ext>
            </a:extLst>
          </p:cNvPr>
          <p:cNvSpPr/>
          <p:nvPr/>
        </p:nvSpPr>
        <p:spPr>
          <a:xfrm>
            <a:off x="5478921" y="3635909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E644CE-B89D-BB87-F023-D9D1AA9F8983}"/>
              </a:ext>
            </a:extLst>
          </p:cNvPr>
          <p:cNvSpPr/>
          <p:nvPr/>
        </p:nvSpPr>
        <p:spPr>
          <a:xfrm>
            <a:off x="6528865" y="3635563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E63468-7BFA-938D-5CF5-6AEB40F1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716429"/>
            <a:ext cx="377087" cy="385658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915C5B4-39A3-62BA-3328-017AFE77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3699583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5400000">
            <a:off x="10690279" y="1903589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C37FA7-33D7-69E8-50CC-C3ADA5742025}"/>
              </a:ext>
            </a:extLst>
          </p:cNvPr>
          <p:cNvSpPr/>
          <p:nvPr/>
        </p:nvSpPr>
        <p:spPr>
          <a:xfrm>
            <a:off x="4046248" y="2577008"/>
            <a:ext cx="786957" cy="20955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7FE60-CEF0-AC09-07AC-F097D0FBD94A}"/>
              </a:ext>
            </a:extLst>
          </p:cNvPr>
          <p:cNvSpPr txBox="1"/>
          <p:nvPr/>
        </p:nvSpPr>
        <p:spPr>
          <a:xfrm>
            <a:off x="624519" y="1466443"/>
            <a:ext cx="2641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도감 목록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아이템들의 카테고리를 나열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종류 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장비</a:t>
            </a:r>
            <a:r>
              <a:rPr lang="en-US" altLang="ko-KR" sz="1200" dirty="0"/>
              <a:t>, </a:t>
            </a:r>
            <a:r>
              <a:rPr lang="ko-KR" altLang="en-US" sz="1200" dirty="0"/>
              <a:t>선물</a:t>
            </a:r>
            <a:r>
              <a:rPr lang="en-US" altLang="ko-KR" sz="1200" dirty="0"/>
              <a:t>, </a:t>
            </a:r>
            <a:r>
              <a:rPr lang="ko-KR" altLang="en-US" sz="1200" dirty="0"/>
              <a:t>물약</a:t>
            </a:r>
            <a:r>
              <a:rPr lang="en-US" altLang="ko-KR" sz="1200" dirty="0"/>
              <a:t>, </a:t>
            </a:r>
            <a:r>
              <a:rPr lang="ko-KR" altLang="en-US" sz="1200" dirty="0"/>
              <a:t>재료</a:t>
            </a:r>
            <a:r>
              <a:rPr lang="en-US" altLang="ko-KR" sz="1200" dirty="0"/>
              <a:t>, </a:t>
            </a:r>
            <a:r>
              <a:rPr lang="ko-KR" altLang="en-US" sz="1200" dirty="0"/>
              <a:t>퀘스트</a:t>
            </a:r>
            <a:r>
              <a:rPr lang="en-US" altLang="ko-KR" sz="1200" dirty="0"/>
              <a:t>)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3E9DF0E-D7B6-9247-6E10-2E5945CDAAF5}"/>
              </a:ext>
            </a:extLst>
          </p:cNvPr>
          <p:cNvCxnSpPr>
            <a:cxnSpLocks/>
            <a:stCxn id="2" idx="0"/>
            <a:endCxn id="11" idx="1"/>
          </p:cNvCxnSpPr>
          <p:nvPr/>
        </p:nvCxnSpPr>
        <p:spPr>
          <a:xfrm rot="5400000" flipH="1" flipV="1">
            <a:off x="3878701" y="1606888"/>
            <a:ext cx="1531146" cy="4090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F822BB-4B1C-B241-9EBB-2B2160F59744}"/>
              </a:ext>
            </a:extLst>
          </p:cNvPr>
          <p:cNvSpPr txBox="1"/>
          <p:nvPr/>
        </p:nvSpPr>
        <p:spPr>
          <a:xfrm>
            <a:off x="4848822" y="791946"/>
            <a:ext cx="17901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 색을 다르게 표현으로 하는 것으로 현재 선택중인 목록을 알려줌</a:t>
            </a:r>
            <a:endParaRPr lang="ko-KR" altLang="en-US" sz="11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0B9CCDE-CC54-BFAC-8586-A3443AA87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783" y="411181"/>
            <a:ext cx="2058185" cy="9248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7897EA-18CE-9BFF-BC81-DED29BB38438}"/>
              </a:ext>
            </a:extLst>
          </p:cNvPr>
          <p:cNvSpPr txBox="1"/>
          <p:nvPr/>
        </p:nvSpPr>
        <p:spPr>
          <a:xfrm>
            <a:off x="6902356" y="1344774"/>
            <a:ext cx="1794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ko-KR" altLang="en-US" sz="900" dirty="0"/>
              <a:t>선물을 선택 했을 때의 예시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233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491118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751432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아이템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897587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수집품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5035767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4110956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4110956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4110956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4110956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4110956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691600" y="2353535"/>
            <a:ext cx="771529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7152522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697171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528865" y="2928790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2992810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578809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30" y="2975068"/>
            <a:ext cx="377087" cy="385658"/>
          </a:xfrm>
          <a:prstGeom prst="ellipse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E2EE6-D4FB-55FB-93B4-F7F77695269A}"/>
              </a:ext>
            </a:extLst>
          </p:cNvPr>
          <p:cNvSpPr/>
          <p:nvPr/>
        </p:nvSpPr>
        <p:spPr>
          <a:xfrm>
            <a:off x="8624820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E644CE-B89D-BB87-F023-D9D1AA9F8983}"/>
              </a:ext>
            </a:extLst>
          </p:cNvPr>
          <p:cNvSpPr/>
          <p:nvPr/>
        </p:nvSpPr>
        <p:spPr>
          <a:xfrm>
            <a:off x="9674764" y="2910702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E63468-7BFA-938D-5CF5-6AEB40F1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941" y="2991568"/>
            <a:ext cx="377087" cy="385658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915C5B4-39A3-62BA-3328-017AFE77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885" y="2974722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5400000">
            <a:off x="10690279" y="1903589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C37FA7-33D7-69E8-50CC-C3ADA5742025}"/>
              </a:ext>
            </a:extLst>
          </p:cNvPr>
          <p:cNvSpPr/>
          <p:nvPr/>
        </p:nvSpPr>
        <p:spPr>
          <a:xfrm>
            <a:off x="5661279" y="2299900"/>
            <a:ext cx="3865104" cy="316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7FE60-CEF0-AC09-07AC-F097D0FBD94A}"/>
              </a:ext>
            </a:extLst>
          </p:cNvPr>
          <p:cNvSpPr txBox="1"/>
          <p:nvPr/>
        </p:nvSpPr>
        <p:spPr>
          <a:xfrm>
            <a:off x="624519" y="1466443"/>
            <a:ext cx="2641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목록 분류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현재 선택중인 목록에 따라 분류 버튼이 다를 수 있음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F822BB-4B1C-B241-9EBB-2B2160F59744}"/>
              </a:ext>
            </a:extLst>
          </p:cNvPr>
          <p:cNvSpPr txBox="1"/>
          <p:nvPr/>
        </p:nvSpPr>
        <p:spPr>
          <a:xfrm>
            <a:off x="5751477" y="321038"/>
            <a:ext cx="179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 색을 다르게 표현으로 하는 것으로 현재 선택중인 목록을 알려줌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선택하는 분류에 따라 아이템 리스트가 바뀜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3F37DF-F668-0840-7B16-789BDC0C779E}"/>
              </a:ext>
            </a:extLst>
          </p:cNvPr>
          <p:cNvSpPr/>
          <p:nvPr/>
        </p:nvSpPr>
        <p:spPr>
          <a:xfrm>
            <a:off x="8319672" y="2607304"/>
            <a:ext cx="2439231" cy="2190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12F23D-C824-5E7A-CC17-238B9FA7813B}"/>
              </a:ext>
            </a:extLst>
          </p:cNvPr>
          <p:cNvSpPr txBox="1"/>
          <p:nvPr/>
        </p:nvSpPr>
        <p:spPr>
          <a:xfrm>
            <a:off x="9021351" y="2717185"/>
            <a:ext cx="101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무희의 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C8C04B-7DE4-ABFE-A520-A99469DEE8C3}"/>
              </a:ext>
            </a:extLst>
          </p:cNvPr>
          <p:cNvSpPr txBox="1"/>
          <p:nvPr/>
        </p:nvSpPr>
        <p:spPr>
          <a:xfrm>
            <a:off x="8371307" y="3086785"/>
            <a:ext cx="23101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언제적</a:t>
            </a:r>
            <a:r>
              <a:rPr lang="ko-KR" altLang="en-US" sz="900" dirty="0"/>
              <a:t> 들어본 기억이 있다</a:t>
            </a:r>
            <a:r>
              <a:rPr lang="en-US" altLang="ko-KR" sz="900" dirty="0"/>
              <a:t>. </a:t>
            </a:r>
            <a:r>
              <a:rPr lang="ko-KR" altLang="en-US" sz="900" dirty="0"/>
              <a:t>칼춤을 추는 무희들은 장식이 달린 아름다운 칼을 지니고 다닌다고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39444A-0D6C-0840-1B7F-C825DD52FF35}"/>
              </a:ext>
            </a:extLst>
          </p:cNvPr>
          <p:cNvCxnSpPr/>
          <p:nvPr/>
        </p:nvCxnSpPr>
        <p:spPr>
          <a:xfrm>
            <a:off x="8429001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BA2E98-E3F0-DF75-DFC6-01B558EE687F}"/>
              </a:ext>
            </a:extLst>
          </p:cNvPr>
          <p:cNvSpPr txBox="1"/>
          <p:nvPr/>
        </p:nvSpPr>
        <p:spPr>
          <a:xfrm>
            <a:off x="9111511" y="3951619"/>
            <a:ext cx="76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조합법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01AFEC-B964-2794-CA88-200E9FFDA422}"/>
              </a:ext>
            </a:extLst>
          </p:cNvPr>
          <p:cNvCxnSpPr/>
          <p:nvPr/>
        </p:nvCxnSpPr>
        <p:spPr>
          <a:xfrm>
            <a:off x="9901594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BA6BFB1D-E299-3533-5A18-32E17EFC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294" y="4268178"/>
            <a:ext cx="214674" cy="219553"/>
          </a:xfrm>
          <a:prstGeom prst="ellipse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C41334-299D-97F6-D47B-F4810B8F8872}"/>
              </a:ext>
            </a:extLst>
          </p:cNvPr>
          <p:cNvSpPr/>
          <p:nvPr/>
        </p:nvSpPr>
        <p:spPr>
          <a:xfrm>
            <a:off x="5449039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889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73" y="2993614"/>
            <a:ext cx="377087" cy="385658"/>
          </a:xfrm>
          <a:prstGeom prst="ellipse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8E838BE-E866-EF4D-0BF5-663E4599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534" y="142322"/>
            <a:ext cx="2542818" cy="113974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5E8A4C-9AFD-E794-F3CE-F5D1DB69E967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7578809" y="1409946"/>
            <a:ext cx="15022" cy="889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95BDC40-785C-6DD0-7629-9EFAF93AFC79}"/>
              </a:ext>
            </a:extLst>
          </p:cNvPr>
          <p:cNvSpPr txBox="1"/>
          <p:nvPr/>
        </p:nvSpPr>
        <p:spPr>
          <a:xfrm>
            <a:off x="8138320" y="1235043"/>
            <a:ext cx="19463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&lt;</a:t>
            </a:r>
            <a:r>
              <a:rPr lang="ko-KR" altLang="en-US" sz="900" dirty="0"/>
              <a:t>한소원을 선택 했을 때의 예시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2151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491118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751432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아이템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897587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수집품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5035767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4110956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4110956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4110956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4110956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4110956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691600" y="2353535"/>
            <a:ext cx="771529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7152522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697171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528865" y="2928790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2992810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578809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30" y="2975068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5400000">
            <a:off x="10690279" y="1903589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7FE60-CEF0-AC09-07AC-F097D0FBD94A}"/>
              </a:ext>
            </a:extLst>
          </p:cNvPr>
          <p:cNvSpPr txBox="1"/>
          <p:nvPr/>
        </p:nvSpPr>
        <p:spPr>
          <a:xfrm>
            <a:off x="624519" y="1466443"/>
            <a:ext cx="26411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리스트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아이템들을 보여주는 부분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아이콘만으로 표현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아이콘을 클릭하면 설명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나옴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디폴트는 우측 이미지 상태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스크롤 기능 있음</a:t>
            </a:r>
            <a:endParaRPr lang="en-US" altLang="ko-KR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C41334-299D-97F6-D47B-F4810B8F8872}"/>
              </a:ext>
            </a:extLst>
          </p:cNvPr>
          <p:cNvSpPr/>
          <p:nvPr/>
        </p:nvSpPr>
        <p:spPr>
          <a:xfrm>
            <a:off x="5449039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73" y="2993614"/>
            <a:ext cx="377087" cy="385658"/>
          </a:xfrm>
          <a:prstGeom prst="ellipse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0C37FA7-33D7-69E8-50CC-C3ADA5742025}"/>
              </a:ext>
            </a:extLst>
          </p:cNvPr>
          <p:cNvSpPr/>
          <p:nvPr/>
        </p:nvSpPr>
        <p:spPr>
          <a:xfrm>
            <a:off x="5037335" y="2600514"/>
            <a:ext cx="5721567" cy="2197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11657D-393D-A3B8-0DB7-F600A197A83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7897335" y="4798264"/>
            <a:ext cx="784" cy="770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1F104F-81BB-09E8-26A0-4827D434A34D}"/>
              </a:ext>
            </a:extLst>
          </p:cNvPr>
          <p:cNvSpPr txBox="1"/>
          <p:nvPr/>
        </p:nvSpPr>
        <p:spPr>
          <a:xfrm>
            <a:off x="6960625" y="5775367"/>
            <a:ext cx="179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아이템 리스트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아이콘만 보여줌</a:t>
            </a:r>
            <a:endParaRPr lang="ko-KR" altLang="en-US" sz="11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B25263-B94B-7010-5529-A642FDE08DB1}"/>
              </a:ext>
            </a:extLst>
          </p:cNvPr>
          <p:cNvSpPr/>
          <p:nvPr/>
        </p:nvSpPr>
        <p:spPr>
          <a:xfrm>
            <a:off x="5478921" y="3635909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D4ABA90-3642-8BD6-BB05-715614708586}"/>
              </a:ext>
            </a:extLst>
          </p:cNvPr>
          <p:cNvSpPr/>
          <p:nvPr/>
        </p:nvSpPr>
        <p:spPr>
          <a:xfrm>
            <a:off x="6528865" y="3635563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C9E385B-7A41-18E7-EB5B-C91B9D1B3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716429"/>
            <a:ext cx="377087" cy="385658"/>
          </a:xfrm>
          <a:prstGeom prst="ellipse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829DDBE-A421-7E94-7964-9B7C6A13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3699583"/>
            <a:ext cx="377087" cy="3856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3762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6B7201-601B-0A66-708F-9988C37130E8}"/>
              </a:ext>
            </a:extLst>
          </p:cNvPr>
          <p:cNvSpPr/>
          <p:nvPr/>
        </p:nvSpPr>
        <p:spPr>
          <a:xfrm>
            <a:off x="3491118" y="1752635"/>
            <a:ext cx="7462403" cy="3352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E86D4-7B3B-AB54-6E48-C568EF8BC29C}"/>
              </a:ext>
            </a:extLst>
          </p:cNvPr>
          <p:cNvSpPr txBox="1"/>
          <p:nvPr/>
        </p:nvSpPr>
        <p:spPr>
          <a:xfrm>
            <a:off x="3751432" y="1880367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아이템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A404-A0E4-447A-35AC-6B59DC10896E}"/>
              </a:ext>
            </a:extLst>
          </p:cNvPr>
          <p:cNvSpPr txBox="1"/>
          <p:nvPr/>
        </p:nvSpPr>
        <p:spPr>
          <a:xfrm>
            <a:off x="9897587" y="1831649"/>
            <a:ext cx="771530" cy="3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수집품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7B9E39-804B-EBB1-96F7-5FEC6CDABBBA}"/>
              </a:ext>
            </a:extLst>
          </p:cNvPr>
          <p:cNvSpPr/>
          <p:nvPr/>
        </p:nvSpPr>
        <p:spPr>
          <a:xfrm>
            <a:off x="5035767" y="2607304"/>
            <a:ext cx="5723136" cy="219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AEE43-CBAB-60D3-983B-67F700231682}"/>
              </a:ext>
            </a:extLst>
          </p:cNvPr>
          <p:cNvSpPr/>
          <p:nvPr/>
        </p:nvSpPr>
        <p:spPr>
          <a:xfrm>
            <a:off x="4110956" y="2675021"/>
            <a:ext cx="621416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72982-B888-E0AA-BD85-70763B72C3F9}"/>
              </a:ext>
            </a:extLst>
          </p:cNvPr>
          <p:cNvSpPr/>
          <p:nvPr/>
        </p:nvSpPr>
        <p:spPr>
          <a:xfrm>
            <a:off x="4110956" y="3087330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3D4F9E-957B-E1DF-80B1-2813E6034359}"/>
              </a:ext>
            </a:extLst>
          </p:cNvPr>
          <p:cNvSpPr/>
          <p:nvPr/>
        </p:nvSpPr>
        <p:spPr>
          <a:xfrm>
            <a:off x="4110956" y="3535411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51D7C9-EA17-4527-3528-074A5ABF946F}"/>
              </a:ext>
            </a:extLst>
          </p:cNvPr>
          <p:cNvSpPr/>
          <p:nvPr/>
        </p:nvSpPr>
        <p:spPr>
          <a:xfrm>
            <a:off x="4110956" y="39670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4A650-0D7E-26B2-2F7D-91BF0B9DF847}"/>
              </a:ext>
            </a:extLst>
          </p:cNvPr>
          <p:cNvSpPr/>
          <p:nvPr/>
        </p:nvSpPr>
        <p:spPr>
          <a:xfrm>
            <a:off x="4110956" y="4360847"/>
            <a:ext cx="621416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A62A91-3A7C-B197-86D0-7AA9AC6325F5}"/>
              </a:ext>
            </a:extLst>
          </p:cNvPr>
          <p:cNvSpPr/>
          <p:nvPr/>
        </p:nvSpPr>
        <p:spPr>
          <a:xfrm>
            <a:off x="5691600" y="2353535"/>
            <a:ext cx="771529" cy="253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70739-D48C-A6CB-3D5F-896E464A7838}"/>
              </a:ext>
            </a:extLst>
          </p:cNvPr>
          <p:cNvSpPr/>
          <p:nvPr/>
        </p:nvSpPr>
        <p:spPr>
          <a:xfrm>
            <a:off x="7152522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한소원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CA936-6D38-17DF-DAFC-2CA78F428387}"/>
              </a:ext>
            </a:extLst>
          </p:cNvPr>
          <p:cNvSpPr/>
          <p:nvPr/>
        </p:nvSpPr>
        <p:spPr>
          <a:xfrm>
            <a:off x="8697171" y="2353535"/>
            <a:ext cx="771529" cy="25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고은혜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5C1B509-F8E0-D082-D94C-FF6A99E5BB3B}"/>
              </a:ext>
            </a:extLst>
          </p:cNvPr>
          <p:cNvSpPr/>
          <p:nvPr/>
        </p:nvSpPr>
        <p:spPr>
          <a:xfrm>
            <a:off x="6528865" y="2928790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3BACAB1-47CE-138B-2626-D4197D86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2992810"/>
            <a:ext cx="377087" cy="385658"/>
          </a:xfrm>
          <a:prstGeom prst="ellipse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13153D-540E-C3CB-2E5F-B8F88976150A}"/>
              </a:ext>
            </a:extLst>
          </p:cNvPr>
          <p:cNvSpPr/>
          <p:nvPr/>
        </p:nvSpPr>
        <p:spPr>
          <a:xfrm>
            <a:off x="7578809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DEE3A4-6833-6C91-4ACB-1A9D570E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30" y="2975068"/>
            <a:ext cx="377087" cy="385658"/>
          </a:xfrm>
          <a:prstGeom prst="ellipse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E2EE6-D4FB-55FB-93B4-F7F77695269A}"/>
              </a:ext>
            </a:extLst>
          </p:cNvPr>
          <p:cNvSpPr/>
          <p:nvPr/>
        </p:nvSpPr>
        <p:spPr>
          <a:xfrm>
            <a:off x="8624820" y="2911048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E644CE-B89D-BB87-F023-D9D1AA9F8983}"/>
              </a:ext>
            </a:extLst>
          </p:cNvPr>
          <p:cNvSpPr/>
          <p:nvPr/>
        </p:nvSpPr>
        <p:spPr>
          <a:xfrm>
            <a:off x="9674764" y="2910702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E63468-7BFA-938D-5CF5-6AEB40F1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941" y="2991568"/>
            <a:ext cx="377087" cy="385658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915C5B4-39A3-62BA-3328-017AFE77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885" y="2974722"/>
            <a:ext cx="377087" cy="38565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DF53E9-75B2-B34B-EA61-37DA27EB4E9F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UI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A477882B-79ED-26A8-F30D-35D61DA64205}"/>
              </a:ext>
            </a:extLst>
          </p:cNvPr>
          <p:cNvSpPr/>
          <p:nvPr/>
        </p:nvSpPr>
        <p:spPr>
          <a:xfrm rot="5400000">
            <a:off x="10690279" y="1903589"/>
            <a:ext cx="155349" cy="122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7FE60-CEF0-AC09-07AC-F097D0FBD94A}"/>
              </a:ext>
            </a:extLst>
          </p:cNvPr>
          <p:cNvSpPr txBox="1"/>
          <p:nvPr/>
        </p:nvSpPr>
        <p:spPr>
          <a:xfrm>
            <a:off x="624519" y="1466443"/>
            <a:ext cx="26411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</a:t>
            </a:r>
            <a:r>
              <a:rPr lang="ko-KR" altLang="en-US" dirty="0"/>
              <a:t> 리스트</a:t>
            </a:r>
            <a:r>
              <a:rPr lang="en-US" altLang="ko-KR" dirty="0"/>
              <a:t>(</a:t>
            </a:r>
            <a:r>
              <a:rPr lang="ko-KR" altLang="en-US" dirty="0"/>
              <a:t>정보</a:t>
            </a:r>
            <a:r>
              <a:rPr lang="en-US" altLang="ko-KR" dirty="0"/>
              <a:t>UI)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아이템을 클릭하면 나타나는 </a:t>
            </a:r>
            <a:r>
              <a:rPr lang="en-US" altLang="ko-KR" sz="1400" dirty="0"/>
              <a:t>UI</a:t>
            </a:r>
            <a:r>
              <a:rPr lang="ko-KR" altLang="en-US" sz="1400" dirty="0"/>
              <a:t>창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스크롤 기능 있음</a:t>
            </a:r>
            <a:endParaRPr lang="en-US" altLang="ko-KR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C41334-299D-97F6-D47B-F4810B8F8872}"/>
              </a:ext>
            </a:extLst>
          </p:cNvPr>
          <p:cNvSpPr/>
          <p:nvPr/>
        </p:nvSpPr>
        <p:spPr>
          <a:xfrm>
            <a:off x="5449039" y="2929136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889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9F030CD-F40C-F23C-32C9-E8561164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73" y="2993614"/>
            <a:ext cx="377087" cy="385658"/>
          </a:xfrm>
          <a:prstGeom prst="ellipse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496AFEA-2FC2-C682-AAC6-B9F8F6F3E28D}"/>
              </a:ext>
            </a:extLst>
          </p:cNvPr>
          <p:cNvSpPr/>
          <p:nvPr/>
        </p:nvSpPr>
        <p:spPr>
          <a:xfrm>
            <a:off x="8319672" y="2607304"/>
            <a:ext cx="2439231" cy="2190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D80F2-71F5-EF1E-4696-9264B18B3DAC}"/>
              </a:ext>
            </a:extLst>
          </p:cNvPr>
          <p:cNvSpPr txBox="1"/>
          <p:nvPr/>
        </p:nvSpPr>
        <p:spPr>
          <a:xfrm>
            <a:off x="9021351" y="2717185"/>
            <a:ext cx="101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무희의 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6B2CF-4BEF-39DB-9D58-2B372B4E10EC}"/>
              </a:ext>
            </a:extLst>
          </p:cNvPr>
          <p:cNvSpPr txBox="1"/>
          <p:nvPr/>
        </p:nvSpPr>
        <p:spPr>
          <a:xfrm>
            <a:off x="8371307" y="3086785"/>
            <a:ext cx="23101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언제적</a:t>
            </a:r>
            <a:r>
              <a:rPr lang="ko-KR" altLang="en-US" sz="900" dirty="0"/>
              <a:t> 들어본 기억이 있다</a:t>
            </a:r>
            <a:r>
              <a:rPr lang="en-US" altLang="ko-KR" sz="900" dirty="0"/>
              <a:t>. </a:t>
            </a:r>
            <a:r>
              <a:rPr lang="ko-KR" altLang="en-US" sz="900" dirty="0"/>
              <a:t>칼춤을 추는 무희들은 장식이 달린 아름다운 칼을 지니고 다닌다고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8B4179B-4E32-8D5C-5845-8087855C227B}"/>
              </a:ext>
            </a:extLst>
          </p:cNvPr>
          <p:cNvCxnSpPr/>
          <p:nvPr/>
        </p:nvCxnSpPr>
        <p:spPr>
          <a:xfrm>
            <a:off x="8429001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EB3ED8-93E4-D197-D32D-CED78BE25B4F}"/>
              </a:ext>
            </a:extLst>
          </p:cNvPr>
          <p:cNvSpPr txBox="1"/>
          <p:nvPr/>
        </p:nvSpPr>
        <p:spPr>
          <a:xfrm>
            <a:off x="9111511" y="3951619"/>
            <a:ext cx="76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조합법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BE2E9AB-80EA-2E53-C46B-825C3AA68013}"/>
              </a:ext>
            </a:extLst>
          </p:cNvPr>
          <p:cNvCxnSpPr/>
          <p:nvPr/>
        </p:nvCxnSpPr>
        <p:spPr>
          <a:xfrm>
            <a:off x="9901594" y="4105508"/>
            <a:ext cx="653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2A9A84F-7F38-1C62-C421-8C5ACABF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294" y="4268178"/>
            <a:ext cx="214674" cy="219553"/>
          </a:xfrm>
          <a:prstGeom prst="ellipse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0C37FA7-33D7-69E8-50CC-C3ADA5742025}"/>
              </a:ext>
            </a:extLst>
          </p:cNvPr>
          <p:cNvSpPr/>
          <p:nvPr/>
        </p:nvSpPr>
        <p:spPr>
          <a:xfrm>
            <a:off x="8319671" y="2600514"/>
            <a:ext cx="2439231" cy="2197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7D9C39-D71A-1D52-C84F-48AD4264B0C3}"/>
              </a:ext>
            </a:extLst>
          </p:cNvPr>
          <p:cNvSpPr txBox="1"/>
          <p:nvPr/>
        </p:nvSpPr>
        <p:spPr>
          <a:xfrm>
            <a:off x="4421664" y="5506499"/>
            <a:ext cx="17901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아이템을 클릭하면 </a:t>
            </a:r>
            <a:r>
              <a:rPr lang="ko-KR" altLang="en-US" sz="900" dirty="0" err="1"/>
              <a:t>글로우</a:t>
            </a:r>
            <a:r>
              <a:rPr lang="ko-KR" altLang="en-US" sz="900" dirty="0"/>
              <a:t> 등과 같은 표현으로 </a:t>
            </a:r>
            <a:r>
              <a:rPr lang="ko-KR" altLang="en-US" sz="900" dirty="0" err="1"/>
              <a:t>어떤것을</a:t>
            </a:r>
            <a:r>
              <a:rPr lang="ko-KR" altLang="en-US" sz="900" dirty="0"/>
              <a:t> </a:t>
            </a:r>
            <a:r>
              <a:rPr lang="ko-KR" altLang="en-US" sz="900" dirty="0" err="1"/>
              <a:t>선택중인지</a:t>
            </a:r>
            <a:r>
              <a:rPr lang="ko-KR" altLang="en-US" sz="900" dirty="0"/>
              <a:t> 볼 수 있음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352C71-3738-5C11-13E8-05C069B00C57}"/>
              </a:ext>
            </a:extLst>
          </p:cNvPr>
          <p:cNvSpPr/>
          <p:nvPr/>
        </p:nvSpPr>
        <p:spPr>
          <a:xfrm>
            <a:off x="8365910" y="2699159"/>
            <a:ext cx="2303207" cy="9022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6A2D83-BF54-E21B-08DC-F13179ACE0D4}"/>
              </a:ext>
            </a:extLst>
          </p:cNvPr>
          <p:cNvCxnSpPr>
            <a:cxnSpLocks/>
          </p:cNvCxnSpPr>
          <p:nvPr/>
        </p:nvCxnSpPr>
        <p:spPr>
          <a:xfrm flipV="1">
            <a:off x="10570270" y="3182059"/>
            <a:ext cx="714662" cy="5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A9A6B9-71A5-63B9-D506-650B53973BD7}"/>
              </a:ext>
            </a:extLst>
          </p:cNvPr>
          <p:cNvSpPr txBox="1"/>
          <p:nvPr/>
        </p:nvSpPr>
        <p:spPr>
          <a:xfrm>
            <a:off x="11284932" y="2871073"/>
            <a:ext cx="90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선택중인 아이템의 정보 텍스트가 나옴</a:t>
            </a:r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2F139D-4F77-01BF-560A-C8B66534D0EE}"/>
              </a:ext>
            </a:extLst>
          </p:cNvPr>
          <p:cNvSpPr/>
          <p:nvPr/>
        </p:nvSpPr>
        <p:spPr>
          <a:xfrm>
            <a:off x="8365909" y="3818050"/>
            <a:ext cx="2303207" cy="9022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42976B4-71B8-CF26-210E-F8B5A8A674C1}"/>
              </a:ext>
            </a:extLst>
          </p:cNvPr>
          <p:cNvSpPr/>
          <p:nvPr/>
        </p:nvSpPr>
        <p:spPr>
          <a:xfrm>
            <a:off x="5478921" y="3635909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65B1171-7B03-A2F2-C9FC-7B61A50D49E3}"/>
              </a:ext>
            </a:extLst>
          </p:cNvPr>
          <p:cNvSpPr/>
          <p:nvPr/>
        </p:nvSpPr>
        <p:spPr>
          <a:xfrm>
            <a:off x="6528865" y="3635563"/>
            <a:ext cx="553797" cy="506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2C9302E-A2E1-2146-CC7B-BFF0A00A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42" y="3716429"/>
            <a:ext cx="377087" cy="385658"/>
          </a:xfrm>
          <a:prstGeom prst="ellipse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664D1E87-3634-E4FF-B14E-755E5729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86" y="3699583"/>
            <a:ext cx="377087" cy="385658"/>
          </a:xfrm>
          <a:prstGeom prst="ellipse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343978C-B555-5ADF-A313-6779F81CE0BB}"/>
              </a:ext>
            </a:extLst>
          </p:cNvPr>
          <p:cNvCxnSpPr>
            <a:cxnSpLocks/>
          </p:cNvCxnSpPr>
          <p:nvPr/>
        </p:nvCxnSpPr>
        <p:spPr>
          <a:xfrm flipH="1">
            <a:off x="5052728" y="3403744"/>
            <a:ext cx="663687" cy="1997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755A55D-A57E-D212-DC1B-0CBC3B731E26}"/>
              </a:ext>
            </a:extLst>
          </p:cNvPr>
          <p:cNvSpPr txBox="1"/>
          <p:nvPr/>
        </p:nvSpPr>
        <p:spPr>
          <a:xfrm>
            <a:off x="8717962" y="4251998"/>
            <a:ext cx="907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풀의 기운 </a:t>
            </a:r>
            <a:r>
              <a:rPr lang="en-US" altLang="ko-KR" sz="900" dirty="0"/>
              <a:t>X 5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C112B1-9F21-044C-8D29-30AE52483C1F}"/>
              </a:ext>
            </a:extLst>
          </p:cNvPr>
          <p:cNvSpPr txBox="1"/>
          <p:nvPr/>
        </p:nvSpPr>
        <p:spPr>
          <a:xfrm>
            <a:off x="8916673" y="5439456"/>
            <a:ext cx="1790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선택중인 아이템의 조합법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D35E3A-A8F0-BB85-CD19-CDB330FD6591}"/>
              </a:ext>
            </a:extLst>
          </p:cNvPr>
          <p:cNvSpPr txBox="1"/>
          <p:nvPr/>
        </p:nvSpPr>
        <p:spPr>
          <a:xfrm>
            <a:off x="8948183" y="4477597"/>
            <a:ext cx="1041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☆ 즐겨찾기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D424422-A148-0F26-8931-ECD41E552423}"/>
              </a:ext>
            </a:extLst>
          </p:cNvPr>
          <p:cNvCxnSpPr>
            <a:cxnSpLocks/>
          </p:cNvCxnSpPr>
          <p:nvPr/>
        </p:nvCxnSpPr>
        <p:spPr>
          <a:xfrm flipH="1">
            <a:off x="9836523" y="4554813"/>
            <a:ext cx="230277" cy="812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0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737</Words>
  <Application>Microsoft Office PowerPoint</Application>
  <PresentationFormat>와이드스크린</PresentationFormat>
  <Paragraphs>284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Aharoni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shan</dc:creator>
  <cp:lastModifiedBy>shan</cp:lastModifiedBy>
  <cp:revision>4</cp:revision>
  <dcterms:created xsi:type="dcterms:W3CDTF">2023-01-29T10:13:47Z</dcterms:created>
  <dcterms:modified xsi:type="dcterms:W3CDTF">2023-02-05T10:21:23Z</dcterms:modified>
</cp:coreProperties>
</file>