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57" r:id="rId5"/>
    <p:sldId id="259" r:id="rId6"/>
    <p:sldId id="264" r:id="rId7"/>
    <p:sldId id="265" r:id="rId8"/>
    <p:sldId id="266" r:id="rId9"/>
    <p:sldId id="260" r:id="rId10"/>
    <p:sldId id="261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719369" y="3589170"/>
            <a:ext cx="136740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570189" y="2517604"/>
            <a:ext cx="897526" cy="107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2346" cy="192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3522446" y="537004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1024943" cy="2113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5066709" y="5178460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715222" y="4428562"/>
            <a:ext cx="936355" cy="126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19780" y="5754768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2696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캐릭터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1125</Words>
  <Application>Microsoft Office PowerPoint</Application>
  <PresentationFormat>와이드스크린</PresentationFormat>
  <Paragraphs>332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 호성</cp:lastModifiedBy>
  <cp:revision>113</cp:revision>
  <dcterms:created xsi:type="dcterms:W3CDTF">2021-04-29T01:12:11Z</dcterms:created>
  <dcterms:modified xsi:type="dcterms:W3CDTF">2021-05-30T07:01:35Z</dcterms:modified>
</cp:coreProperties>
</file>