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82" r:id="rId4"/>
    <p:sldId id="297" r:id="rId5"/>
    <p:sldId id="269" r:id="rId6"/>
    <p:sldId id="270" r:id="rId7"/>
    <p:sldId id="271" r:id="rId8"/>
    <p:sldId id="256" r:id="rId9"/>
    <p:sldId id="257" r:id="rId10"/>
    <p:sldId id="259" r:id="rId11"/>
    <p:sldId id="264" r:id="rId12"/>
    <p:sldId id="265" r:id="rId13"/>
    <p:sldId id="266" r:id="rId14"/>
    <p:sldId id="260" r:id="rId15"/>
    <p:sldId id="261" r:id="rId16"/>
    <p:sldId id="262" r:id="rId17"/>
    <p:sldId id="267" r:id="rId18"/>
    <p:sldId id="268" r:id="rId19"/>
    <p:sldId id="273" r:id="rId20"/>
    <p:sldId id="272" r:id="rId21"/>
    <p:sldId id="294" r:id="rId22"/>
    <p:sldId id="295" r:id="rId23"/>
    <p:sldId id="296" r:id="rId24"/>
    <p:sldId id="298" r:id="rId25"/>
    <p:sldId id="300" r:id="rId26"/>
    <p:sldId id="30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EC"/>
    <a:srgbClr val="D4BE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16FF2C-90DC-4DE2-A2E7-6A7BD94B4C91}"/>
              </a:ext>
            </a:extLst>
          </p:cNvPr>
          <p:cNvSpPr/>
          <p:nvPr/>
        </p:nvSpPr>
        <p:spPr>
          <a:xfrm>
            <a:off x="8948255" y="1342260"/>
            <a:ext cx="366319" cy="29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7BD13BE-84C1-4AA4-A04D-83E904264214}"/>
              </a:ext>
            </a:extLst>
          </p:cNvPr>
          <p:cNvCxnSpPr>
            <a:cxnSpLocks/>
          </p:cNvCxnSpPr>
          <p:nvPr/>
        </p:nvCxnSpPr>
        <p:spPr>
          <a:xfrm flipV="1">
            <a:off x="9131414" y="919191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CFD80B-E47B-4CF5-BD3C-E1D865A0632F}"/>
              </a:ext>
            </a:extLst>
          </p:cNvPr>
          <p:cNvSpPr txBox="1"/>
          <p:nvPr/>
        </p:nvSpPr>
        <p:spPr>
          <a:xfrm>
            <a:off x="10072382" y="68757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705833" y="1586642"/>
            <a:ext cx="761882" cy="56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2CF3F-6F17-4ED5-84D7-4EECD7AE05FF}"/>
              </a:ext>
            </a:extLst>
          </p:cNvPr>
          <p:cNvSpPr txBox="1"/>
          <p:nvPr/>
        </p:nvSpPr>
        <p:spPr>
          <a:xfrm>
            <a:off x="415185" y="3672002"/>
            <a:ext cx="21110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이동 하는 지역의 카테고리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형식으로 마우스 클릭 시 지도가 바뀐다</a:t>
            </a:r>
            <a:r>
              <a:rPr lang="en-US" altLang="ko-KR" sz="11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F63F7-6429-4E8B-A831-D6C04DF74F84}"/>
              </a:ext>
            </a:extLst>
          </p:cNvPr>
          <p:cNvCxnSpPr>
            <a:cxnSpLocks/>
          </p:cNvCxnSpPr>
          <p:nvPr/>
        </p:nvCxnSpPr>
        <p:spPr>
          <a:xfrm flipH="1">
            <a:off x="1199484" y="2517604"/>
            <a:ext cx="1268231" cy="114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80FE18-5BF4-4CF8-A276-E55D29920B5A}"/>
              </a:ext>
            </a:extLst>
          </p:cNvPr>
          <p:cNvSpPr txBox="1"/>
          <p:nvPr/>
        </p:nvSpPr>
        <p:spPr>
          <a:xfrm>
            <a:off x="124914" y="2063609"/>
            <a:ext cx="1889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선택하고 있는 지역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선택되어 있는 지역은 버튼 색을 다르게 한다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E0395B-78FE-4D76-8D29-053221D3ACCE}"/>
              </a:ext>
            </a:extLst>
          </p:cNvPr>
          <p:cNvSpPr/>
          <p:nvPr/>
        </p:nvSpPr>
        <p:spPr>
          <a:xfrm>
            <a:off x="3300336" y="1166069"/>
            <a:ext cx="905813" cy="11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FF1F4D0-71B5-483F-A06B-916E3108B638}"/>
              </a:ext>
            </a:extLst>
          </p:cNvPr>
          <p:cNvCxnSpPr>
            <a:cxnSpLocks/>
          </p:cNvCxnSpPr>
          <p:nvPr/>
        </p:nvCxnSpPr>
        <p:spPr>
          <a:xfrm flipV="1">
            <a:off x="3817649" y="943916"/>
            <a:ext cx="556945" cy="49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619F93-AB48-4E0A-B06F-55D2CF13BC0C}"/>
              </a:ext>
            </a:extLst>
          </p:cNvPr>
          <p:cNvSpPr txBox="1"/>
          <p:nvPr/>
        </p:nvSpPr>
        <p:spPr>
          <a:xfrm>
            <a:off x="4336555" y="88854"/>
            <a:ext cx="420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날씨와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날씨와 시간을 표시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날씨에는</a:t>
            </a:r>
            <a:r>
              <a:rPr lang="en-US" altLang="ko-KR" sz="1100" dirty="0"/>
              <a:t>[</a:t>
            </a:r>
            <a:r>
              <a:rPr lang="ko-KR" altLang="en-US" sz="1100" dirty="0"/>
              <a:t>화창</a:t>
            </a:r>
            <a:r>
              <a:rPr lang="en-US" altLang="ko-KR" sz="1100" dirty="0"/>
              <a:t>],[</a:t>
            </a:r>
            <a:r>
              <a:rPr lang="ko-KR" altLang="en-US" sz="1100" dirty="0" err="1"/>
              <a:t>비옴</a:t>
            </a:r>
            <a:r>
              <a:rPr lang="en-US" altLang="ko-KR" sz="1100" dirty="0"/>
              <a:t>],[</a:t>
            </a:r>
            <a:r>
              <a:rPr lang="ko-KR" altLang="en-US" sz="1100" dirty="0"/>
              <a:t>흐림</a:t>
            </a:r>
            <a:r>
              <a:rPr lang="en-US" altLang="ko-KR" sz="1100" dirty="0"/>
              <a:t>] 3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시간에는</a:t>
            </a:r>
            <a:r>
              <a:rPr lang="en-US" altLang="ko-KR" sz="1100" dirty="0"/>
              <a:t>[</a:t>
            </a:r>
            <a:r>
              <a:rPr lang="ko-KR" altLang="en-US" sz="1100" dirty="0"/>
              <a:t>오전</a:t>
            </a:r>
            <a:r>
              <a:rPr lang="en-US" altLang="ko-KR" sz="1100" dirty="0"/>
              <a:t>],[</a:t>
            </a:r>
            <a:r>
              <a:rPr lang="ko-KR" altLang="en-US" sz="1100" dirty="0"/>
              <a:t>오후</a:t>
            </a:r>
            <a:r>
              <a:rPr lang="en-US" altLang="ko-KR" sz="1100" dirty="0"/>
              <a:t>],[</a:t>
            </a:r>
            <a:r>
              <a:rPr lang="ko-KR" altLang="en-US" sz="1100" dirty="0"/>
              <a:t>저녁</a:t>
            </a:r>
            <a:r>
              <a:rPr lang="en-US" altLang="ko-KR" sz="1100" dirty="0"/>
              <a:t>],[</a:t>
            </a:r>
            <a:r>
              <a:rPr lang="ko-KR" altLang="en-US" sz="1100" dirty="0"/>
              <a:t>밤</a:t>
            </a:r>
            <a:r>
              <a:rPr lang="en-US" altLang="ko-KR" sz="1100" dirty="0"/>
              <a:t>] 4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오전</a:t>
            </a:r>
            <a:r>
              <a:rPr lang="en-US" altLang="ko-KR" sz="1100" dirty="0"/>
              <a:t>~</a:t>
            </a:r>
            <a:r>
              <a:rPr lang="ko-KR" altLang="en-US" sz="1100" dirty="0"/>
              <a:t>저녁은 이벤트 시간</a:t>
            </a:r>
            <a:r>
              <a:rPr lang="en-US" altLang="ko-KR" sz="1100" dirty="0"/>
              <a:t>, </a:t>
            </a:r>
            <a:r>
              <a:rPr lang="ko-KR" altLang="en-US" sz="1100" dirty="0"/>
              <a:t>밤은 던전 시간으로 분류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6475AD-948B-4FFE-B160-2BACCA46D6D6}"/>
              </a:ext>
            </a:extLst>
          </p:cNvPr>
          <p:cNvCxnSpPr>
            <a:cxnSpLocks/>
          </p:cNvCxnSpPr>
          <p:nvPr/>
        </p:nvCxnSpPr>
        <p:spPr>
          <a:xfrm>
            <a:off x="4136809" y="3429000"/>
            <a:ext cx="807101" cy="156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5B003-E530-4443-9CA7-2B96777D621B}"/>
              </a:ext>
            </a:extLst>
          </p:cNvPr>
          <p:cNvSpPr txBox="1"/>
          <p:nvPr/>
        </p:nvSpPr>
        <p:spPr>
          <a:xfrm>
            <a:off x="4891097" y="5084579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위치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938D66-B605-4602-A90E-6CC3618718C3}"/>
              </a:ext>
            </a:extLst>
          </p:cNvPr>
          <p:cNvCxnSpPr>
            <a:cxnSpLocks/>
          </p:cNvCxnSpPr>
          <p:nvPr/>
        </p:nvCxnSpPr>
        <p:spPr>
          <a:xfrm>
            <a:off x="4318781" y="3053387"/>
            <a:ext cx="2636558" cy="193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0CD9CF-E1C8-430B-9EBC-6D17B64A5FBC}"/>
              </a:ext>
            </a:extLst>
          </p:cNvPr>
          <p:cNvSpPr txBox="1"/>
          <p:nvPr/>
        </p:nvSpPr>
        <p:spPr>
          <a:xfrm>
            <a:off x="7032773" y="4915301"/>
            <a:ext cx="3288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ko-KR" altLang="en-US" sz="1100" dirty="0" err="1"/>
              <a:t>맵에</a:t>
            </a:r>
            <a:r>
              <a:rPr lang="ko-KR" altLang="en-US" sz="1100" dirty="0"/>
              <a:t> 갔을 때 진행 가능한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이벤트가 있다면 해당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아이콘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다중 출력 가능</a:t>
            </a:r>
            <a:endParaRPr lang="en-US" altLang="ko-KR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CF12BB4-8E65-4673-B8D6-D35D0F8871F6}"/>
              </a:ext>
            </a:extLst>
          </p:cNvPr>
          <p:cNvCxnSpPr>
            <a:cxnSpLocks/>
          </p:cNvCxnSpPr>
          <p:nvPr/>
        </p:nvCxnSpPr>
        <p:spPr>
          <a:xfrm flipH="1">
            <a:off x="1952448" y="4428562"/>
            <a:ext cx="699130" cy="77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2EA1E9-1F2A-4A0D-A82A-66E46D25CB33}"/>
              </a:ext>
            </a:extLst>
          </p:cNvPr>
          <p:cNvSpPr txBox="1"/>
          <p:nvPr/>
        </p:nvSpPr>
        <p:spPr>
          <a:xfrm>
            <a:off x="776801" y="5304030"/>
            <a:ext cx="1548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1D9B5E-1980-428B-B8AF-F63E8F299210}"/>
              </a:ext>
            </a:extLst>
          </p:cNvPr>
          <p:cNvCxnSpPr>
            <a:cxnSpLocks/>
          </p:cNvCxnSpPr>
          <p:nvPr/>
        </p:nvCxnSpPr>
        <p:spPr>
          <a:xfrm flipV="1">
            <a:off x="8574704" y="2914578"/>
            <a:ext cx="1216842" cy="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B3DD9E-7FF1-45C5-89F2-4A58229E80B6}"/>
              </a:ext>
            </a:extLst>
          </p:cNvPr>
          <p:cNvSpPr txBox="1"/>
          <p:nvPr/>
        </p:nvSpPr>
        <p:spPr>
          <a:xfrm>
            <a:off x="9791546" y="2571625"/>
            <a:ext cx="2110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맵 이미지는 맵 카테고리 마다 다르게 존재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51B01-FD0A-49C9-ABFF-EED656F445B7}"/>
              </a:ext>
            </a:extLst>
          </p:cNvPr>
          <p:cNvSpPr txBox="1"/>
          <p:nvPr/>
        </p:nvSpPr>
        <p:spPr>
          <a:xfrm>
            <a:off x="776801" y="6055995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캐릭터 정보 </a:t>
            </a:r>
            <a:r>
              <a:rPr lang="en-US" altLang="ko-KR" dirty="0"/>
              <a:t>UI</a:t>
            </a:r>
            <a:r>
              <a:rPr lang="ko-KR" altLang="en-US" dirty="0"/>
              <a:t>창으로 이동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71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위치를 선택하면 선택한 위치로 줌인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9D9ED71-8EEB-40AE-9942-8820B3DD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79" y="2925605"/>
            <a:ext cx="552527" cy="5144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56905FC-68F3-4F88-8FD5-9820DCC6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9" y="2896074"/>
            <a:ext cx="552527" cy="5144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30094" y="2439843"/>
            <a:ext cx="1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가능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7C62-B1A7-40BC-9098-D5CB44BE5CC8}"/>
              </a:ext>
            </a:extLst>
          </p:cNvPr>
          <p:cNvSpPr txBox="1"/>
          <p:nvPr/>
        </p:nvSpPr>
        <p:spPr>
          <a:xfrm>
            <a:off x="6228141" y="3402646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C96AE-6BBF-4E6F-A750-D94955209407}"/>
              </a:ext>
            </a:extLst>
          </p:cNvPr>
          <p:cNvSpPr txBox="1"/>
          <p:nvPr/>
        </p:nvSpPr>
        <p:spPr>
          <a:xfrm>
            <a:off x="7371857" y="3419068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E48EF-3CFE-4FBD-BFB1-A2F5DDD5C06C}"/>
              </a:ext>
            </a:extLst>
          </p:cNvPr>
          <p:cNvCxnSpPr>
            <a:cxnSpLocks/>
          </p:cNvCxnSpPr>
          <p:nvPr/>
        </p:nvCxnSpPr>
        <p:spPr>
          <a:xfrm flipV="1">
            <a:off x="9316742" y="2657367"/>
            <a:ext cx="906507" cy="39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305637" y="223978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C72E33-8C35-4782-BE3D-29D93FA215FC}"/>
              </a:ext>
            </a:extLst>
          </p:cNvPr>
          <p:cNvCxnSpPr>
            <a:cxnSpLocks/>
          </p:cNvCxnSpPr>
          <p:nvPr/>
        </p:nvCxnSpPr>
        <p:spPr>
          <a:xfrm flipV="1">
            <a:off x="8144329" y="905095"/>
            <a:ext cx="999671" cy="53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35530-67C2-4DBD-B945-BF02420BBF5B}"/>
              </a:ext>
            </a:extLst>
          </p:cNvPr>
          <p:cNvSpPr txBox="1"/>
          <p:nvPr/>
        </p:nvSpPr>
        <p:spPr>
          <a:xfrm>
            <a:off x="9314517" y="258764"/>
            <a:ext cx="1636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선택된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7D0D71-E1AA-4939-A265-F81986EEB313}"/>
              </a:ext>
            </a:extLst>
          </p:cNvPr>
          <p:cNvSpPr/>
          <p:nvPr/>
        </p:nvSpPr>
        <p:spPr>
          <a:xfrm>
            <a:off x="6000396" y="2828832"/>
            <a:ext cx="2452072" cy="89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740027" cy="52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68741-D796-4766-B29D-94DB5DA9B5F6}"/>
              </a:ext>
            </a:extLst>
          </p:cNvPr>
          <p:cNvSpPr txBox="1"/>
          <p:nvPr/>
        </p:nvSpPr>
        <p:spPr>
          <a:xfrm>
            <a:off x="10320209" y="3402184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이벤트 가능 </a:t>
            </a:r>
            <a:r>
              <a:rPr lang="ko-KR" altLang="en-US" sz="1100" dirty="0" err="1"/>
              <a:t>히로인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7588A2-7EB8-4560-AE25-9BCE7830B9C4}"/>
              </a:ext>
            </a:extLst>
          </p:cNvPr>
          <p:cNvCxnSpPr>
            <a:cxnSpLocks/>
          </p:cNvCxnSpPr>
          <p:nvPr/>
        </p:nvCxnSpPr>
        <p:spPr>
          <a:xfrm>
            <a:off x="8269404" y="3554584"/>
            <a:ext cx="2106245" cy="3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62AB86-2E31-45C7-B7F1-3F02A803990A}"/>
              </a:ext>
            </a:extLst>
          </p:cNvPr>
          <p:cNvSpPr txBox="1"/>
          <p:nvPr/>
        </p:nvSpPr>
        <p:spPr>
          <a:xfrm>
            <a:off x="10221499" y="4745917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 중인 </a:t>
            </a:r>
            <a:r>
              <a:rPr lang="ko-KR" altLang="en-US" sz="1100" dirty="0" err="1"/>
              <a:t>맵으로</a:t>
            </a:r>
            <a:r>
              <a:rPr lang="ko-KR" altLang="en-US" sz="1100" dirty="0"/>
              <a:t> 이동</a:t>
            </a:r>
            <a:endParaRPr lang="en-US" altLang="ko-KR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BC2D58-35D6-40B3-A18B-B65A7442206D}"/>
              </a:ext>
            </a:extLst>
          </p:cNvPr>
          <p:cNvCxnSpPr>
            <a:cxnSpLocks/>
          </p:cNvCxnSpPr>
          <p:nvPr/>
        </p:nvCxnSpPr>
        <p:spPr>
          <a:xfrm flipV="1">
            <a:off x="8024812" y="1921110"/>
            <a:ext cx="1947940" cy="120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A5241-BB66-4B3D-A771-2BB9E1DD5B29}"/>
              </a:ext>
            </a:extLst>
          </p:cNvPr>
          <p:cNvSpPr txBox="1"/>
          <p:nvPr/>
        </p:nvSpPr>
        <p:spPr>
          <a:xfrm>
            <a:off x="9922329" y="1005070"/>
            <a:ext cx="2492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인터렉션이</a:t>
            </a:r>
            <a:r>
              <a:rPr lang="ko-KR" altLang="en-US" sz="1100" dirty="0"/>
              <a:t> 가능한 캐릭터의 아이콘 출력</a:t>
            </a:r>
            <a:endParaRPr lang="en-US" altLang="ko-KR" sz="1100" dirty="0"/>
          </a:p>
          <a:p>
            <a:r>
              <a:rPr lang="ko-KR" altLang="en-US" sz="1100" dirty="0"/>
              <a:t>출현 조건은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dirty="0">
                <a:solidFill>
                  <a:srgbClr val="FF0000"/>
                </a:solidFill>
              </a:rPr>
              <a:t>시나리오 테이블 참조</a:t>
            </a:r>
            <a:r>
              <a:rPr lang="en-US" altLang="ko-KR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34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BA8E6D-A401-4420-9035-EC665B487B6F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26202A-40BF-46CB-847C-58B084934BAA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0ADCAC-D7DB-4DA3-9586-79524FBDE2B2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854F30-1057-4F42-BEB0-E0C169E6A83F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49EF3A-C358-4364-AB8A-3039E321A0B6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8D9DAC5-CB7A-4D66-ADB9-2AD37CE4319E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A520BF-10B4-412C-9E2A-CE7A3968A875}"/>
              </a:ext>
            </a:extLst>
          </p:cNvPr>
          <p:cNvCxnSpPr>
            <a:cxnSpLocks/>
          </p:cNvCxnSpPr>
          <p:nvPr/>
        </p:nvCxnSpPr>
        <p:spPr>
          <a:xfrm flipV="1">
            <a:off x="6509495" y="1512644"/>
            <a:ext cx="3125982" cy="48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2DF0DD-226B-4B82-B535-101D37254959}"/>
              </a:ext>
            </a:extLst>
          </p:cNvPr>
          <p:cNvSpPr txBox="1"/>
          <p:nvPr/>
        </p:nvSpPr>
        <p:spPr>
          <a:xfrm>
            <a:off x="9635478" y="1368153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DE25E1-C52C-4C74-A61A-C07022793019}"/>
              </a:ext>
            </a:extLst>
          </p:cNvPr>
          <p:cNvCxnSpPr>
            <a:cxnSpLocks/>
          </p:cNvCxnSpPr>
          <p:nvPr/>
        </p:nvCxnSpPr>
        <p:spPr>
          <a:xfrm flipV="1">
            <a:off x="6376647" y="2597736"/>
            <a:ext cx="3168530" cy="36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B71855-E7D4-4CF4-B385-38C20015C2AE}"/>
              </a:ext>
            </a:extLst>
          </p:cNvPr>
          <p:cNvSpPr txBox="1"/>
          <p:nvPr/>
        </p:nvSpPr>
        <p:spPr>
          <a:xfrm>
            <a:off x="9545178" y="2433071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695C5D5-E5C8-4467-A53E-BC285AEC27C4}"/>
              </a:ext>
            </a:extLst>
          </p:cNvPr>
          <p:cNvCxnSpPr>
            <a:cxnSpLocks/>
          </p:cNvCxnSpPr>
          <p:nvPr/>
        </p:nvCxnSpPr>
        <p:spPr>
          <a:xfrm flipV="1">
            <a:off x="6458859" y="3666172"/>
            <a:ext cx="3002389" cy="14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E9854A-12CE-452F-9D8B-658CC17D204B}"/>
              </a:ext>
            </a:extLst>
          </p:cNvPr>
          <p:cNvSpPr txBox="1"/>
          <p:nvPr/>
        </p:nvSpPr>
        <p:spPr>
          <a:xfrm>
            <a:off x="9461249" y="3481826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394AF-AF08-422C-86AD-31D78686A5E7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91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9232-480A-4369-AE84-15C6CA5DE6B9}"/>
              </a:ext>
            </a:extLst>
          </p:cNvPr>
          <p:cNvSpPr txBox="1"/>
          <p:nvPr/>
        </p:nvSpPr>
        <p:spPr>
          <a:xfrm>
            <a:off x="666925" y="2474753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월드 맵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2021.05.30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0F7AD-C14F-4CC6-867F-B98E0BC60D46}"/>
              </a:ext>
            </a:extLst>
          </p:cNvPr>
          <p:cNvSpPr txBox="1"/>
          <p:nvPr/>
        </p:nvSpPr>
        <p:spPr>
          <a:xfrm>
            <a:off x="666925" y="3825380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플로우 차트</a:t>
            </a:r>
            <a:r>
              <a:rPr lang="en-US" altLang="ko-KR" dirty="0"/>
              <a:t>, </a:t>
            </a:r>
            <a:r>
              <a:rPr lang="ko-KR" altLang="en-US" dirty="0"/>
              <a:t>대화 진행 </a:t>
            </a:r>
            <a:r>
              <a:rPr lang="en-US" altLang="ko-KR" dirty="0"/>
              <a:t>UI</a:t>
            </a:r>
            <a:r>
              <a:rPr lang="ko-KR" altLang="en-US" dirty="0"/>
              <a:t>에서 설정 버튼 추가</a:t>
            </a:r>
            <a:r>
              <a:rPr lang="en-US" altLang="ko-KR" dirty="0"/>
              <a:t>, </a:t>
            </a:r>
            <a:r>
              <a:rPr lang="ko-KR" altLang="en-US" dirty="0"/>
              <a:t>캐릭터 정보 </a:t>
            </a:r>
            <a:r>
              <a:rPr lang="en-US" altLang="ko-KR" dirty="0"/>
              <a:t>UI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B059C-8C59-41A7-9A9D-FA21AFC1CF4B}"/>
              </a:ext>
            </a:extLst>
          </p:cNvPr>
          <p:cNvSpPr txBox="1"/>
          <p:nvPr/>
        </p:nvSpPr>
        <p:spPr>
          <a:xfrm>
            <a:off x="666925" y="513370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스테이터스</a:t>
            </a:r>
            <a:r>
              <a:rPr lang="ko-KR" altLang="en-US" dirty="0"/>
              <a:t> </a:t>
            </a:r>
            <a:r>
              <a:rPr lang="en-US" altLang="ko-KR" dirty="0"/>
              <a:t>UI, </a:t>
            </a:r>
            <a:r>
              <a:rPr lang="ko-KR" altLang="en-US" dirty="0"/>
              <a:t>장비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2021.06.08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정보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2C839-66D0-4674-AA45-5B2699E4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EC80C76-3472-4563-A52E-EC02C27B61CD}"/>
              </a:ext>
            </a:extLst>
          </p:cNvPr>
          <p:cNvGrpSpPr/>
          <p:nvPr/>
        </p:nvGrpSpPr>
        <p:grpSpPr>
          <a:xfrm>
            <a:off x="2813684" y="1561608"/>
            <a:ext cx="1253767" cy="1399869"/>
            <a:chOff x="2745996" y="1420023"/>
            <a:chExt cx="1315556" cy="17022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AC4E737-7093-4903-ABD1-638C93B79C4D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FBE6BF-19C9-4C49-8543-D2DABDE6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21D64D-11D8-4DB1-A400-8183F42AE4CF}"/>
                </a:ext>
              </a:extLst>
            </p:cNvPr>
            <p:cNvSpPr txBox="1"/>
            <p:nvPr/>
          </p:nvSpPr>
          <p:spPr>
            <a:xfrm>
              <a:off x="3131656" y="2597657"/>
              <a:ext cx="583646" cy="33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조합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73583F-7AFF-4D5C-9303-68C4F1F7A4F9}"/>
              </a:ext>
            </a:extLst>
          </p:cNvPr>
          <p:cNvGrpSpPr/>
          <p:nvPr/>
        </p:nvGrpSpPr>
        <p:grpSpPr>
          <a:xfrm>
            <a:off x="7580254" y="1578217"/>
            <a:ext cx="1253767" cy="1399869"/>
            <a:chOff x="2745996" y="1420023"/>
            <a:chExt cx="1315556" cy="170220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CA61BA6-6F30-4312-AD24-9AEF2EC33B32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B45F587-1FC5-4D4D-8F66-7DA03AAF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027B38-24B1-4504-934F-5A2B7322E78C}"/>
                </a:ext>
              </a:extLst>
            </p:cNvPr>
            <p:cNvSpPr txBox="1"/>
            <p:nvPr/>
          </p:nvSpPr>
          <p:spPr>
            <a:xfrm>
              <a:off x="3100471" y="2565385"/>
              <a:ext cx="685263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도감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18D0A31-C16E-4069-BEBF-584B60F57215}"/>
              </a:ext>
            </a:extLst>
          </p:cNvPr>
          <p:cNvGrpSpPr/>
          <p:nvPr/>
        </p:nvGrpSpPr>
        <p:grpSpPr>
          <a:xfrm>
            <a:off x="5144701" y="1561608"/>
            <a:ext cx="1253767" cy="1399869"/>
            <a:chOff x="2745996" y="1420023"/>
            <a:chExt cx="1315556" cy="170220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95D4B76-7448-4575-9CF2-914999F8402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9667669-E4B8-4AEE-A084-553D93A8E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8FD254-B801-4EF2-8D95-2F8D3598FB00}"/>
              </a:ext>
            </a:extLst>
          </p:cNvPr>
          <p:cNvSpPr txBox="1"/>
          <p:nvPr/>
        </p:nvSpPr>
        <p:spPr>
          <a:xfrm>
            <a:off x="5513455" y="2502911"/>
            <a:ext cx="5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가방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47F76EC-8628-4CC7-A72E-ACD729714CD9}"/>
              </a:ext>
            </a:extLst>
          </p:cNvPr>
          <p:cNvGrpSpPr/>
          <p:nvPr/>
        </p:nvGrpSpPr>
        <p:grpSpPr>
          <a:xfrm>
            <a:off x="3936227" y="3128655"/>
            <a:ext cx="1253767" cy="1399869"/>
            <a:chOff x="2745996" y="1420023"/>
            <a:chExt cx="1315556" cy="170220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170EAAB-5F15-4E0F-88D2-56695ECC5B8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4D94291F-12EB-464B-A5BD-5C5EAC7B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03B85-2D1A-41E2-B2C9-9206AA176BAD}"/>
                </a:ext>
              </a:extLst>
            </p:cNvPr>
            <p:cNvSpPr txBox="1"/>
            <p:nvPr/>
          </p:nvSpPr>
          <p:spPr>
            <a:xfrm>
              <a:off x="3051633" y="2567354"/>
              <a:ext cx="704246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목표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94DA558-D170-4F49-A614-8CCC71E8ADC6}"/>
              </a:ext>
            </a:extLst>
          </p:cNvPr>
          <p:cNvGrpSpPr/>
          <p:nvPr/>
        </p:nvGrpSpPr>
        <p:grpSpPr>
          <a:xfrm>
            <a:off x="6564510" y="3158624"/>
            <a:ext cx="1253767" cy="1399869"/>
            <a:chOff x="2745996" y="1420023"/>
            <a:chExt cx="1315556" cy="1702209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8F6020-4ADE-4E93-82E8-55F08DF4B21C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82FAE27-90E5-4981-A7DC-67C0B48E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545271-FF9E-479D-B3C0-7A5BFD6D5346}"/>
                </a:ext>
              </a:extLst>
            </p:cNvPr>
            <p:cNvSpPr txBox="1"/>
            <p:nvPr/>
          </p:nvSpPr>
          <p:spPr>
            <a:xfrm>
              <a:off x="3100019" y="2542148"/>
              <a:ext cx="711780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저장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CD64F60-5E7B-47AB-848E-E082C429CA53}"/>
              </a:ext>
            </a:extLst>
          </p:cNvPr>
          <p:cNvSpPr txBox="1"/>
          <p:nvPr/>
        </p:nvSpPr>
        <p:spPr>
          <a:xfrm>
            <a:off x="1186329" y="5717768"/>
            <a:ext cx="325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Tab</a:t>
            </a:r>
            <a:r>
              <a:rPr lang="ko-KR" altLang="en-US" dirty="0"/>
              <a:t>버튼으로 진입 가능</a:t>
            </a:r>
            <a:endParaRPr lang="en-US" altLang="ko-KR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D2675F-6D9F-47E9-A6A2-CE57D42B1E6F}"/>
              </a:ext>
            </a:extLst>
          </p:cNvPr>
          <p:cNvCxnSpPr>
            <a:cxnSpLocks/>
          </p:cNvCxnSpPr>
          <p:nvPr/>
        </p:nvCxnSpPr>
        <p:spPr>
          <a:xfrm flipH="1" flipV="1">
            <a:off x="1792178" y="1400727"/>
            <a:ext cx="783954" cy="31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223287-252D-4B1E-9BCF-C6DFFACB05CA}"/>
              </a:ext>
            </a:extLst>
          </p:cNvPr>
          <p:cNvSpPr txBox="1"/>
          <p:nvPr/>
        </p:nvSpPr>
        <p:spPr>
          <a:xfrm>
            <a:off x="390264" y="1167949"/>
            <a:ext cx="1626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26D0014-3A15-406E-9B82-9BAF2BA0744A}"/>
              </a:ext>
            </a:extLst>
          </p:cNvPr>
          <p:cNvCxnSpPr>
            <a:cxnSpLocks/>
          </p:cNvCxnSpPr>
          <p:nvPr/>
        </p:nvCxnSpPr>
        <p:spPr>
          <a:xfrm flipV="1">
            <a:off x="3519765" y="888659"/>
            <a:ext cx="354138" cy="993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55C9EDD-9B1C-47D8-9685-92B6B15BDA96}"/>
              </a:ext>
            </a:extLst>
          </p:cNvPr>
          <p:cNvSpPr txBox="1"/>
          <p:nvPr/>
        </p:nvSpPr>
        <p:spPr>
          <a:xfrm>
            <a:off x="3767995" y="304931"/>
            <a:ext cx="35108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창 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조합 레시피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DA90CFB-F5A6-44BB-AD2B-B51513C755ED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901706" y="493250"/>
            <a:ext cx="1872797" cy="138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B1D809C-F860-4518-B0F4-558DCA82B56A}"/>
              </a:ext>
            </a:extLst>
          </p:cNvPr>
          <p:cNvSpPr txBox="1"/>
          <p:nvPr/>
        </p:nvSpPr>
        <p:spPr>
          <a:xfrm>
            <a:off x="7774503" y="1931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인벤토리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F80B1C3-FE23-4872-B58E-CD91B7BEADD0}"/>
              </a:ext>
            </a:extLst>
          </p:cNvPr>
          <p:cNvCxnSpPr>
            <a:cxnSpLocks/>
          </p:cNvCxnSpPr>
          <p:nvPr/>
        </p:nvCxnSpPr>
        <p:spPr>
          <a:xfrm flipV="1">
            <a:off x="7543568" y="3647687"/>
            <a:ext cx="2257570" cy="412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8005DB-9A2B-4669-8F52-893D3553A42B}"/>
              </a:ext>
            </a:extLst>
          </p:cNvPr>
          <p:cNvSpPr txBox="1"/>
          <p:nvPr/>
        </p:nvSpPr>
        <p:spPr>
          <a:xfrm>
            <a:off x="9818050" y="3446820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창으로 이동</a:t>
            </a:r>
            <a:endParaRPr lang="en-US" altLang="ko-KR" sz="11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00F1A5C-BAC7-44F7-A559-C1C394DCE55E}"/>
              </a:ext>
            </a:extLst>
          </p:cNvPr>
          <p:cNvCxnSpPr>
            <a:cxnSpLocks/>
          </p:cNvCxnSpPr>
          <p:nvPr/>
        </p:nvCxnSpPr>
        <p:spPr>
          <a:xfrm>
            <a:off x="4776310" y="4329037"/>
            <a:ext cx="1172240" cy="750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FD46FE3-887C-4B88-9A2F-A5A3EF949B60}"/>
              </a:ext>
            </a:extLst>
          </p:cNvPr>
          <p:cNvSpPr txBox="1"/>
          <p:nvPr/>
        </p:nvSpPr>
        <p:spPr>
          <a:xfrm>
            <a:off x="5948550" y="4920224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퀘스트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퀘스트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2EFE3FC-1482-42F6-B222-0F734465E4A5}"/>
              </a:ext>
            </a:extLst>
          </p:cNvPr>
          <p:cNvCxnSpPr>
            <a:cxnSpLocks/>
          </p:cNvCxnSpPr>
          <p:nvPr/>
        </p:nvCxnSpPr>
        <p:spPr>
          <a:xfrm flipV="1">
            <a:off x="8607561" y="1384525"/>
            <a:ext cx="1063215" cy="1021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4C3CD14-62DF-4692-B8DC-8B15D909FEB2}"/>
              </a:ext>
            </a:extLst>
          </p:cNvPr>
          <p:cNvSpPr txBox="1"/>
          <p:nvPr/>
        </p:nvSpPr>
        <p:spPr>
          <a:xfrm>
            <a:off x="9533714" y="1179595"/>
            <a:ext cx="134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도감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도감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7EFCCF-DBB9-4856-A1CD-4A76C24D3092}"/>
              </a:ext>
            </a:extLst>
          </p:cNvPr>
          <p:cNvSpPr/>
          <p:nvPr/>
        </p:nvSpPr>
        <p:spPr>
          <a:xfrm>
            <a:off x="3020294" y="1661397"/>
            <a:ext cx="841961" cy="821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923C70C-9EEA-47B9-A2AE-75A7F775AE37}"/>
              </a:ext>
            </a:extLst>
          </p:cNvPr>
          <p:cNvCxnSpPr>
            <a:cxnSpLocks/>
          </p:cNvCxnSpPr>
          <p:nvPr/>
        </p:nvCxnSpPr>
        <p:spPr>
          <a:xfrm flipH="1">
            <a:off x="1617000" y="2169225"/>
            <a:ext cx="1547631" cy="16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618EA05-6041-4903-8CD8-43D44EAFD0C8}"/>
              </a:ext>
            </a:extLst>
          </p:cNvPr>
          <p:cNvSpPr txBox="1"/>
          <p:nvPr/>
        </p:nvSpPr>
        <p:spPr>
          <a:xfrm>
            <a:off x="472146" y="2076654"/>
            <a:ext cx="18182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버튼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버튼에 맞도록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6</a:t>
            </a:r>
            <a:r>
              <a:rPr lang="ko-KR" altLang="en-US" sz="1100" dirty="0"/>
              <a:t>종의 아이콘 디자인을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다르게 제작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55652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조합 레시피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2737193" y="1398148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4288831" y="1299210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3591723" y="1375901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5278938" y="13486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FC76BE-D89F-4543-876A-49C56E6FBA06}"/>
              </a:ext>
            </a:extLst>
          </p:cNvPr>
          <p:cNvCxnSpPr>
            <a:cxnSpLocks/>
          </p:cNvCxnSpPr>
          <p:nvPr/>
        </p:nvCxnSpPr>
        <p:spPr>
          <a:xfrm flipV="1">
            <a:off x="4937027" y="271945"/>
            <a:ext cx="1296217" cy="1164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92D2C-F3CB-467A-A3A6-40E88323879E}"/>
              </a:ext>
            </a:extLst>
          </p:cNvPr>
          <p:cNvSpPr txBox="1"/>
          <p:nvPr/>
        </p:nvSpPr>
        <p:spPr>
          <a:xfrm>
            <a:off x="6210051" y="94933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053AB9-4A4D-490E-BA50-D06C11E68448}"/>
              </a:ext>
            </a:extLst>
          </p:cNvPr>
          <p:cNvSpPr/>
          <p:nvPr/>
        </p:nvSpPr>
        <p:spPr>
          <a:xfrm>
            <a:off x="2745996" y="1688239"/>
            <a:ext cx="4005770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0506D4-AED7-4F40-A38E-C85D7E823780}"/>
              </a:ext>
            </a:extLst>
          </p:cNvPr>
          <p:cNvSpPr/>
          <p:nvPr/>
        </p:nvSpPr>
        <p:spPr>
          <a:xfrm>
            <a:off x="2964372" y="1825306"/>
            <a:ext cx="3551412" cy="342163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초승달 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DA65D8E-6181-4D3D-93C3-5D340A050B13}"/>
              </a:ext>
            </a:extLst>
          </p:cNvPr>
          <p:cNvSpPr/>
          <p:nvPr/>
        </p:nvSpPr>
        <p:spPr>
          <a:xfrm>
            <a:off x="2964372" y="2285755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은색 갑옷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8E1CAFD-E90F-463D-A4AE-D3C44B25707C}"/>
              </a:ext>
            </a:extLst>
          </p:cNvPr>
          <p:cNvSpPr/>
          <p:nvPr/>
        </p:nvSpPr>
        <p:spPr>
          <a:xfrm>
            <a:off x="2964372" y="2746204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빅 </a:t>
            </a:r>
            <a:r>
              <a:rPr lang="ko-KR" altLang="en-US" dirty="0" err="1"/>
              <a:t>매그넘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AF5722B-72F0-4308-8C18-619F2D7BE634}"/>
              </a:ext>
            </a:extLst>
          </p:cNvPr>
          <p:cNvCxnSpPr>
            <a:cxnSpLocks/>
          </p:cNvCxnSpPr>
          <p:nvPr/>
        </p:nvCxnSpPr>
        <p:spPr>
          <a:xfrm flipH="1">
            <a:off x="1817001" y="3178033"/>
            <a:ext cx="1138209" cy="137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D488A0-9189-4BDA-BC49-46380E4DC8EC}"/>
              </a:ext>
            </a:extLst>
          </p:cNvPr>
          <p:cNvSpPr txBox="1"/>
          <p:nvPr/>
        </p:nvSpPr>
        <p:spPr>
          <a:xfrm>
            <a:off x="478338" y="3178033"/>
            <a:ext cx="15451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목록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목록화로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951958-96BA-4A78-80EB-C890900503F6}"/>
              </a:ext>
            </a:extLst>
          </p:cNvPr>
          <p:cNvSpPr/>
          <p:nvPr/>
        </p:nvSpPr>
        <p:spPr>
          <a:xfrm>
            <a:off x="6915857" y="1688239"/>
            <a:ext cx="2311771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7CA6EB-4F12-4F52-B999-427C247BCB2F}"/>
              </a:ext>
            </a:extLst>
          </p:cNvPr>
          <p:cNvSpPr/>
          <p:nvPr/>
        </p:nvSpPr>
        <p:spPr>
          <a:xfrm>
            <a:off x="7451845" y="1825306"/>
            <a:ext cx="1239793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초승달 가루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640B25-3FEF-4EB1-BD3C-A83556A15ADB}"/>
              </a:ext>
            </a:extLst>
          </p:cNvPr>
          <p:cNvSpPr/>
          <p:nvPr/>
        </p:nvSpPr>
        <p:spPr>
          <a:xfrm>
            <a:off x="7051386" y="1760807"/>
            <a:ext cx="317612" cy="3126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A2536F-22B4-4C4C-B113-F0360FF6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53" y="1793154"/>
            <a:ext cx="206478" cy="235241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0AEBD02-4547-4344-A631-4E0C93461378}"/>
              </a:ext>
            </a:extLst>
          </p:cNvPr>
          <p:cNvSpPr/>
          <p:nvPr/>
        </p:nvSpPr>
        <p:spPr>
          <a:xfrm>
            <a:off x="8774485" y="1825306"/>
            <a:ext cx="383977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20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E12F896-CD74-461C-B191-C121B9EEB941}"/>
              </a:ext>
            </a:extLst>
          </p:cNvPr>
          <p:cNvCxnSpPr>
            <a:cxnSpLocks/>
          </p:cNvCxnSpPr>
          <p:nvPr/>
        </p:nvCxnSpPr>
        <p:spPr>
          <a:xfrm flipV="1">
            <a:off x="9075479" y="2872986"/>
            <a:ext cx="737908" cy="295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C20D51-9B7F-4DA5-8CD1-7F151D1F0371}"/>
              </a:ext>
            </a:extLst>
          </p:cNvPr>
          <p:cNvSpPr txBox="1"/>
          <p:nvPr/>
        </p:nvSpPr>
        <p:spPr>
          <a:xfrm>
            <a:off x="9813387" y="2677537"/>
            <a:ext cx="2131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필요 재료 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선택중인 조합 목록의 아이템에 필요한 재료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7AF97-E041-42EA-8650-81B55DE41882}"/>
              </a:ext>
            </a:extLst>
          </p:cNvPr>
          <p:cNvSpPr txBox="1"/>
          <p:nvPr/>
        </p:nvSpPr>
        <p:spPr>
          <a:xfrm>
            <a:off x="7210192" y="4207379"/>
            <a:ext cx="17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 연금 </a:t>
            </a:r>
            <a:r>
              <a:rPr lang="en-US" altLang="ko-KR" dirty="0"/>
              <a:t>Lv. 3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4CDBB23-AED0-4CD9-976C-E35059C9F9AF}"/>
              </a:ext>
            </a:extLst>
          </p:cNvPr>
          <p:cNvCxnSpPr>
            <a:cxnSpLocks/>
          </p:cNvCxnSpPr>
          <p:nvPr/>
        </p:nvCxnSpPr>
        <p:spPr>
          <a:xfrm>
            <a:off x="7204951" y="1924958"/>
            <a:ext cx="107176" cy="725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08CF98-0047-4CF4-A464-F8E3C95FF1AC}"/>
              </a:ext>
            </a:extLst>
          </p:cNvPr>
          <p:cNvSpPr txBox="1"/>
          <p:nvPr/>
        </p:nvSpPr>
        <p:spPr>
          <a:xfrm>
            <a:off x="7286982" y="2721047"/>
            <a:ext cx="13287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아이콘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ko-KR" altLang="en-US" sz="1100" dirty="0"/>
              <a:t> 재료 이름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en-US" altLang="ko-KR" sz="1100" dirty="0"/>
              <a:t> </a:t>
            </a:r>
            <a:r>
              <a:rPr lang="ko-KR" altLang="en-US" sz="1100" dirty="0"/>
              <a:t>필요 개수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D6F6C0B-38CC-4832-844D-826020421C82}"/>
              </a:ext>
            </a:extLst>
          </p:cNvPr>
          <p:cNvCxnSpPr>
            <a:cxnSpLocks/>
          </p:cNvCxnSpPr>
          <p:nvPr/>
        </p:nvCxnSpPr>
        <p:spPr>
          <a:xfrm flipH="1">
            <a:off x="7828444" y="1960171"/>
            <a:ext cx="54775" cy="69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852260-A9FC-4FCE-832B-6534626FCFEA}"/>
              </a:ext>
            </a:extLst>
          </p:cNvPr>
          <p:cNvCxnSpPr>
            <a:cxnSpLocks/>
          </p:cNvCxnSpPr>
          <p:nvPr/>
        </p:nvCxnSpPr>
        <p:spPr>
          <a:xfrm flipH="1">
            <a:off x="8229862" y="1944200"/>
            <a:ext cx="625868" cy="73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B26BC01-ADC2-4616-8DC9-0238740DBEF3}"/>
              </a:ext>
            </a:extLst>
          </p:cNvPr>
          <p:cNvCxnSpPr>
            <a:cxnSpLocks/>
          </p:cNvCxnSpPr>
          <p:nvPr/>
        </p:nvCxnSpPr>
        <p:spPr>
          <a:xfrm flipH="1">
            <a:off x="8229862" y="4530478"/>
            <a:ext cx="90351" cy="80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FA3F3E-7316-41C7-A627-9DA3C71FFD27}"/>
              </a:ext>
            </a:extLst>
          </p:cNvPr>
          <p:cNvSpPr txBox="1"/>
          <p:nvPr/>
        </p:nvSpPr>
        <p:spPr>
          <a:xfrm>
            <a:off x="7951345" y="5304538"/>
            <a:ext cx="2832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해당 아이템 조합에 필요한 스킬 레벨</a:t>
            </a:r>
            <a:endParaRPr lang="en-US" altLang="ko-KR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C9995D-C60B-4749-A977-657CB88C13F7}"/>
              </a:ext>
            </a:extLst>
          </p:cNvPr>
          <p:cNvSpPr txBox="1"/>
          <p:nvPr/>
        </p:nvSpPr>
        <p:spPr>
          <a:xfrm>
            <a:off x="956127" y="5866844"/>
            <a:ext cx="864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장비 카테고리에 있는 초승달 검을 만들기 위해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필요 연금 레벨은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레벨이며 초승달 가루가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개 필요하다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31A304-EC4C-44C4-9E9D-BB757D8D1BB6}"/>
              </a:ext>
            </a:extLst>
          </p:cNvPr>
          <p:cNvSpPr/>
          <p:nvPr/>
        </p:nvSpPr>
        <p:spPr>
          <a:xfrm>
            <a:off x="6096000" y="1856679"/>
            <a:ext cx="300433" cy="2837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C1F947-0EB6-4CEC-AF81-97510B39C625}"/>
              </a:ext>
            </a:extLst>
          </p:cNvPr>
          <p:cNvCxnSpPr>
            <a:cxnSpLocks/>
          </p:cNvCxnSpPr>
          <p:nvPr/>
        </p:nvCxnSpPr>
        <p:spPr>
          <a:xfrm flipV="1">
            <a:off x="6233244" y="1168492"/>
            <a:ext cx="1555566" cy="790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1BC318-37DB-43A2-8061-4E5F94FCE967}"/>
              </a:ext>
            </a:extLst>
          </p:cNvPr>
          <p:cNvSpPr txBox="1"/>
          <p:nvPr/>
        </p:nvSpPr>
        <p:spPr>
          <a:xfrm>
            <a:off x="8015987" y="842464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27981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672825" y="1834700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2224463" y="1735762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1527355" y="1812453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3214570" y="1785229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7E9706-E933-44B4-94F6-A464A46A8E06}"/>
              </a:ext>
            </a:extLst>
          </p:cNvPr>
          <p:cNvSpPr/>
          <p:nvPr/>
        </p:nvSpPr>
        <p:spPr>
          <a:xfrm>
            <a:off x="2141466" y="1616423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5232C9-5824-4AB1-AD9E-EE2FED15E07A}"/>
              </a:ext>
            </a:extLst>
          </p:cNvPr>
          <p:cNvCxnSpPr>
            <a:cxnSpLocks/>
          </p:cNvCxnSpPr>
          <p:nvPr/>
        </p:nvCxnSpPr>
        <p:spPr>
          <a:xfrm flipV="1">
            <a:off x="3009077" y="1022028"/>
            <a:ext cx="937591" cy="66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CB3F3E-250E-4F04-B77E-5CA716180BD2}"/>
              </a:ext>
            </a:extLst>
          </p:cNvPr>
          <p:cNvSpPr txBox="1"/>
          <p:nvPr/>
        </p:nvSpPr>
        <p:spPr>
          <a:xfrm>
            <a:off x="3946668" y="880100"/>
            <a:ext cx="1958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현재 선택 중인 카테고리</a:t>
            </a:r>
            <a:endParaRPr lang="en-US" altLang="ko-KR" sz="11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09E060C-3B1E-416D-A703-42E74535350D}"/>
              </a:ext>
            </a:extLst>
          </p:cNvPr>
          <p:cNvSpPr/>
          <p:nvPr/>
        </p:nvSpPr>
        <p:spPr>
          <a:xfrm>
            <a:off x="2076979" y="2501871"/>
            <a:ext cx="734877" cy="75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090B7A-E526-4C99-970D-AA23A33BE476}"/>
              </a:ext>
            </a:extLst>
          </p:cNvPr>
          <p:cNvSpPr/>
          <p:nvPr/>
        </p:nvSpPr>
        <p:spPr>
          <a:xfrm>
            <a:off x="3586807" y="2561515"/>
            <a:ext cx="1763907" cy="62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 우측 </a:t>
            </a:r>
            <a:endParaRPr lang="en-US" altLang="ko-KR" dirty="0"/>
          </a:p>
          <a:p>
            <a:pPr algn="ctr"/>
            <a:r>
              <a:rPr lang="ko-KR" altLang="en-US" dirty="0"/>
              <a:t>화살표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5EB1CC-D2BC-473D-A5BE-9C4ABB41CD15}"/>
              </a:ext>
            </a:extLst>
          </p:cNvPr>
          <p:cNvSpPr/>
          <p:nvPr/>
        </p:nvSpPr>
        <p:spPr>
          <a:xfrm>
            <a:off x="672825" y="3826453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0469A6-F3F6-4526-842D-DE6BA0A00E8C}"/>
              </a:ext>
            </a:extLst>
          </p:cNvPr>
          <p:cNvSpPr/>
          <p:nvPr/>
        </p:nvSpPr>
        <p:spPr>
          <a:xfrm>
            <a:off x="913244" y="38019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CE9291-AA68-452A-AF97-0D48C61578D1}"/>
              </a:ext>
            </a:extLst>
          </p:cNvPr>
          <p:cNvSpPr/>
          <p:nvPr/>
        </p:nvSpPr>
        <p:spPr>
          <a:xfrm>
            <a:off x="2141466" y="3608176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0EA56A-256A-4800-B2EA-EB4113FB320C}"/>
              </a:ext>
            </a:extLst>
          </p:cNvPr>
          <p:cNvSpPr/>
          <p:nvPr/>
        </p:nvSpPr>
        <p:spPr>
          <a:xfrm>
            <a:off x="2224088" y="3736004"/>
            <a:ext cx="784614" cy="27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DA8F1C-19C9-4F6B-9F56-D168649C04FB}"/>
              </a:ext>
            </a:extLst>
          </p:cNvPr>
          <p:cNvSpPr/>
          <p:nvPr/>
        </p:nvSpPr>
        <p:spPr>
          <a:xfrm>
            <a:off x="1545490" y="3797747"/>
            <a:ext cx="549625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장비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31E66F-E9FB-4015-8B58-03780A21DF01}"/>
              </a:ext>
            </a:extLst>
          </p:cNvPr>
          <p:cNvCxnSpPr>
            <a:cxnSpLocks/>
          </p:cNvCxnSpPr>
          <p:nvPr/>
        </p:nvCxnSpPr>
        <p:spPr>
          <a:xfrm>
            <a:off x="3008702" y="4044190"/>
            <a:ext cx="843577" cy="44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2B1F00-51D6-46E1-A9AE-C3336B1BB11D}"/>
              </a:ext>
            </a:extLst>
          </p:cNvPr>
          <p:cNvSpPr txBox="1"/>
          <p:nvPr/>
        </p:nvSpPr>
        <p:spPr>
          <a:xfrm>
            <a:off x="3878824" y="4341618"/>
            <a:ext cx="2445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우측에 있는 카테고리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커지면서 중앙으로 이동</a:t>
            </a:r>
            <a:endParaRPr lang="en-US" altLang="ko-KR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190CF8-0A86-4471-B3FF-5C4CACEE2BE5}"/>
              </a:ext>
            </a:extLst>
          </p:cNvPr>
          <p:cNvSpPr/>
          <p:nvPr/>
        </p:nvSpPr>
        <p:spPr>
          <a:xfrm>
            <a:off x="796413" y="3611676"/>
            <a:ext cx="132187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45B9718-E603-41D1-A537-E7DC52B7CFA9}"/>
              </a:ext>
            </a:extLst>
          </p:cNvPr>
          <p:cNvCxnSpPr>
            <a:cxnSpLocks/>
          </p:cNvCxnSpPr>
          <p:nvPr/>
        </p:nvCxnSpPr>
        <p:spPr>
          <a:xfrm flipH="1">
            <a:off x="1282897" y="4063826"/>
            <a:ext cx="297989" cy="70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9C80F3-9FC5-4B5A-A6B4-C5F0096A3EEB}"/>
              </a:ext>
            </a:extLst>
          </p:cNvPr>
          <p:cNvSpPr txBox="1"/>
          <p:nvPr/>
        </p:nvSpPr>
        <p:spPr>
          <a:xfrm>
            <a:off x="563419" y="4812002"/>
            <a:ext cx="285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작아지면서 왼쪽으로 밀려남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69C2F-9480-4AFB-BBB4-5693065DAA4C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조합 레시피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659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조합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55466" y="1219133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D7DF-A564-440F-A37A-C432654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0" y="2522107"/>
            <a:ext cx="967493" cy="989484"/>
          </a:xfrm>
          <a:prstGeom prst="ellipse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0DA317-075C-47E0-968F-A405EF93CB2A}"/>
              </a:ext>
            </a:extLst>
          </p:cNvPr>
          <p:cNvSpPr/>
          <p:nvPr/>
        </p:nvSpPr>
        <p:spPr>
          <a:xfrm>
            <a:off x="4406055" y="2183881"/>
            <a:ext cx="235974" cy="241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FDE46-6980-421A-82EA-5E76311D0B91}"/>
              </a:ext>
            </a:extLst>
          </p:cNvPr>
          <p:cNvSpPr/>
          <p:nvPr/>
        </p:nvSpPr>
        <p:spPr>
          <a:xfrm>
            <a:off x="5014254" y="2188660"/>
            <a:ext cx="235974" cy="241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BBA7A-563C-4F89-BC6A-C434A9B3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1" y="1398476"/>
            <a:ext cx="688613" cy="524658"/>
          </a:xfrm>
          <a:prstGeom prst="ellipse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2938A-B9F3-4AF4-821B-E4A85CAEB23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27600" y="1846300"/>
            <a:ext cx="588756" cy="531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728E13D-0610-4C21-9911-AF8B09A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82" y="2374922"/>
            <a:ext cx="688613" cy="524658"/>
          </a:xfrm>
          <a:prstGeom prst="ellipse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C191C-D22B-4788-A744-B37C9D0AEAE3}"/>
              </a:ext>
            </a:extLst>
          </p:cNvPr>
          <p:cNvCxnSpPr>
            <a:cxnSpLocks/>
          </p:cNvCxnSpPr>
          <p:nvPr/>
        </p:nvCxnSpPr>
        <p:spPr>
          <a:xfrm>
            <a:off x="3630488" y="2899580"/>
            <a:ext cx="408406" cy="763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597BA0-3EE1-4FEF-86B5-30C9E591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33" y="3603164"/>
            <a:ext cx="688613" cy="52465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6700D4-A59B-4F51-AF61-2F659B163254}"/>
              </a:ext>
            </a:extLst>
          </p:cNvPr>
          <p:cNvCxnSpPr>
            <a:cxnSpLocks/>
          </p:cNvCxnSpPr>
          <p:nvPr/>
        </p:nvCxnSpPr>
        <p:spPr>
          <a:xfrm flipV="1">
            <a:off x="4616213" y="3877094"/>
            <a:ext cx="634015" cy="5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A85F-DCA3-4FA4-9A44-B9CFA1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28" y="3587295"/>
            <a:ext cx="688613" cy="524658"/>
          </a:xfrm>
          <a:prstGeom prst="ellipse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CA16F7-E90B-425A-8516-0F16927F49B4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778992" y="2784436"/>
            <a:ext cx="317008" cy="820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E17955-7A7D-4A94-A3C6-D8A90CF6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3" y="2259778"/>
            <a:ext cx="688613" cy="524658"/>
          </a:xfrm>
          <a:prstGeom prst="ellipse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4D58B3-967A-45E8-8323-AEC52CA10A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04124" y="1660805"/>
            <a:ext cx="845771" cy="622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E16894-5C1B-4642-9C72-713CEF97CF0F}"/>
              </a:ext>
            </a:extLst>
          </p:cNvPr>
          <p:cNvSpPr/>
          <p:nvPr/>
        </p:nvSpPr>
        <p:spPr>
          <a:xfrm>
            <a:off x="4470433" y="1397217"/>
            <a:ext cx="588756" cy="5246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0F5DF4-35F9-4180-AC0A-2F4C01F21DF3}"/>
              </a:ext>
            </a:extLst>
          </p:cNvPr>
          <p:cNvCxnSpPr>
            <a:cxnSpLocks/>
          </p:cNvCxnSpPr>
          <p:nvPr/>
        </p:nvCxnSpPr>
        <p:spPr>
          <a:xfrm flipV="1">
            <a:off x="4847119" y="407507"/>
            <a:ext cx="1197556" cy="121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E198CF-1511-4DA9-8695-CB9997E40DF7}"/>
              </a:ext>
            </a:extLst>
          </p:cNvPr>
          <p:cNvSpPr txBox="1"/>
          <p:nvPr/>
        </p:nvSpPr>
        <p:spPr>
          <a:xfrm>
            <a:off x="6095999" y="280414"/>
            <a:ext cx="25384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재료 슬롯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슬롯 이동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레시피에 적힌 재료만 사용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슬롯은 아웃라인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3D1422-5261-475D-BE00-CD71D504B6F8}"/>
              </a:ext>
            </a:extLst>
          </p:cNvPr>
          <p:cNvSpPr/>
          <p:nvPr/>
        </p:nvSpPr>
        <p:spPr>
          <a:xfrm>
            <a:off x="6915857" y="1397217"/>
            <a:ext cx="2311771" cy="3179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78DB-E427-4773-B984-3E9E45702169}"/>
              </a:ext>
            </a:extLst>
          </p:cNvPr>
          <p:cNvSpPr txBox="1"/>
          <p:nvPr/>
        </p:nvSpPr>
        <p:spPr>
          <a:xfrm>
            <a:off x="7676555" y="1476968"/>
            <a:ext cx="95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조합법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5119FE-343C-4736-A388-68691E62CABA}"/>
              </a:ext>
            </a:extLst>
          </p:cNvPr>
          <p:cNvSpPr txBox="1"/>
          <p:nvPr/>
        </p:nvSpPr>
        <p:spPr>
          <a:xfrm>
            <a:off x="6999352" y="2024384"/>
            <a:ext cx="1520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금속 </a:t>
            </a:r>
            <a:r>
              <a:rPr lang="ko-KR" altLang="en-US" sz="1200" dirty="0" err="1"/>
              <a:t>주괴</a:t>
            </a:r>
            <a:r>
              <a:rPr lang="ko-KR" altLang="en-US" sz="1200" dirty="0"/>
              <a:t> </a:t>
            </a:r>
            <a:r>
              <a:rPr lang="en-US" altLang="ko-KR" sz="1200" dirty="0"/>
              <a:t>x 20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16CB2E-7844-40C4-BD09-27486C5A3F3B}"/>
              </a:ext>
            </a:extLst>
          </p:cNvPr>
          <p:cNvSpPr txBox="1"/>
          <p:nvPr/>
        </p:nvSpPr>
        <p:spPr>
          <a:xfrm>
            <a:off x="6999353" y="2334967"/>
            <a:ext cx="1334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결정화 돌 </a:t>
            </a:r>
            <a:r>
              <a:rPr lang="en-US" altLang="ko-KR" sz="1200" dirty="0"/>
              <a:t>x 5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DF8859-DC91-4A87-A998-A084FA25BAB3}"/>
              </a:ext>
            </a:extLst>
          </p:cNvPr>
          <p:cNvSpPr txBox="1"/>
          <p:nvPr/>
        </p:nvSpPr>
        <p:spPr>
          <a:xfrm>
            <a:off x="6999352" y="2676927"/>
            <a:ext cx="154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약초</a:t>
            </a:r>
            <a:r>
              <a:rPr lang="en-US" altLang="ko-KR" sz="1200" dirty="0"/>
              <a:t>x 3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738D67-83F0-4839-8632-C08E23559AFC}"/>
              </a:ext>
            </a:extLst>
          </p:cNvPr>
          <p:cNvCxnSpPr>
            <a:cxnSpLocks/>
          </p:cNvCxnSpPr>
          <p:nvPr/>
        </p:nvCxnSpPr>
        <p:spPr>
          <a:xfrm flipV="1">
            <a:off x="8811830" y="2784436"/>
            <a:ext cx="1127542" cy="501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5498FD-8540-4DA9-B5C1-6AF1438FD1EA}"/>
              </a:ext>
            </a:extLst>
          </p:cNvPr>
          <p:cNvSpPr txBox="1"/>
          <p:nvPr/>
        </p:nvSpPr>
        <p:spPr>
          <a:xfrm>
            <a:off x="10031185" y="2632128"/>
            <a:ext cx="2016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레시피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조합 하는 아이템에 필요한 레시피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재료 슬롯을 선택하면 인벤토리로 바뀜</a:t>
            </a:r>
            <a:endParaRPr lang="en-US" altLang="ko-KR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27EB8-4A1B-475E-BE5E-9ABE55C14A59}"/>
              </a:ext>
            </a:extLst>
          </p:cNvPr>
          <p:cNvSpPr txBox="1"/>
          <p:nvPr/>
        </p:nvSpPr>
        <p:spPr>
          <a:xfrm>
            <a:off x="799804" y="5471463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재료 슬롯 선택은 마우스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선택중인 슬롯은 초록색 아웃라인</a:t>
            </a:r>
            <a:r>
              <a:rPr lang="en-US" altLang="ko-KR" dirty="0"/>
              <a:t>, </a:t>
            </a:r>
            <a:r>
              <a:rPr lang="ko-KR" altLang="en-US" dirty="0"/>
              <a:t>키보드 방향키로 슬롯 이동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로 슬롯 선택 해제 </a:t>
            </a:r>
            <a:r>
              <a:rPr lang="en-US" altLang="ko-KR" dirty="0"/>
              <a:t>(</a:t>
            </a:r>
            <a:r>
              <a:rPr lang="ko-KR" altLang="en-US" dirty="0"/>
              <a:t>해제 시 아웃라인 해제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F4E4C3-BB20-4D52-ADAA-3FF2C5BBCE22}"/>
              </a:ext>
            </a:extLst>
          </p:cNvPr>
          <p:cNvSpPr/>
          <p:nvPr/>
        </p:nvSpPr>
        <p:spPr>
          <a:xfrm>
            <a:off x="4352939" y="2111870"/>
            <a:ext cx="967493" cy="408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1AE8FE-0454-4A22-9BF7-EE9CD961B085}"/>
              </a:ext>
            </a:extLst>
          </p:cNvPr>
          <p:cNvCxnSpPr>
            <a:cxnSpLocks/>
          </p:cNvCxnSpPr>
          <p:nvPr/>
        </p:nvCxnSpPr>
        <p:spPr>
          <a:xfrm flipH="1" flipV="1">
            <a:off x="1984408" y="2222490"/>
            <a:ext cx="2384156" cy="12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6EB589-7124-4978-94C5-C1AC28198B09}"/>
              </a:ext>
            </a:extLst>
          </p:cNvPr>
          <p:cNvSpPr txBox="1"/>
          <p:nvPr/>
        </p:nvSpPr>
        <p:spPr>
          <a:xfrm>
            <a:off x="144463" y="2054685"/>
            <a:ext cx="2175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음</a:t>
            </a:r>
            <a:r>
              <a:rPr lang="en-US" altLang="ko-KR" sz="1100" dirty="0"/>
              <a:t>/</a:t>
            </a:r>
            <a:r>
              <a:rPr lang="ko-KR" altLang="en-US" sz="1100" dirty="0"/>
              <a:t>양 조합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디폴트는 양의 조합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버튼은 아웃라인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00041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55466" y="1219133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D7DF-A564-440F-A37A-C432654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0" y="2522107"/>
            <a:ext cx="967493" cy="989484"/>
          </a:xfrm>
          <a:prstGeom prst="ellipse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0DA317-075C-47E0-968F-A405EF93CB2A}"/>
              </a:ext>
            </a:extLst>
          </p:cNvPr>
          <p:cNvSpPr/>
          <p:nvPr/>
        </p:nvSpPr>
        <p:spPr>
          <a:xfrm>
            <a:off x="4406055" y="2183881"/>
            <a:ext cx="235974" cy="241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FDE46-6980-421A-82EA-5E76311D0B91}"/>
              </a:ext>
            </a:extLst>
          </p:cNvPr>
          <p:cNvSpPr/>
          <p:nvPr/>
        </p:nvSpPr>
        <p:spPr>
          <a:xfrm>
            <a:off x="5014254" y="2188660"/>
            <a:ext cx="235974" cy="241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BBA7A-563C-4F89-BC6A-C434A9B3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1" y="1398476"/>
            <a:ext cx="688613" cy="524658"/>
          </a:xfrm>
          <a:prstGeom prst="ellipse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2938A-B9F3-4AF4-821B-E4A85CAEB23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27600" y="1846300"/>
            <a:ext cx="588756" cy="531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728E13D-0610-4C21-9911-AF8B09A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82" y="2374922"/>
            <a:ext cx="688613" cy="524658"/>
          </a:xfrm>
          <a:prstGeom prst="ellipse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C191C-D22B-4788-A744-B37C9D0AEAE3}"/>
              </a:ext>
            </a:extLst>
          </p:cNvPr>
          <p:cNvCxnSpPr>
            <a:cxnSpLocks/>
          </p:cNvCxnSpPr>
          <p:nvPr/>
        </p:nvCxnSpPr>
        <p:spPr>
          <a:xfrm>
            <a:off x="3630488" y="2899580"/>
            <a:ext cx="408406" cy="763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597BA0-3EE1-4FEF-86B5-30C9E591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33" y="3603164"/>
            <a:ext cx="688613" cy="52465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6700D4-A59B-4F51-AF61-2F659B163254}"/>
              </a:ext>
            </a:extLst>
          </p:cNvPr>
          <p:cNvCxnSpPr>
            <a:cxnSpLocks/>
          </p:cNvCxnSpPr>
          <p:nvPr/>
        </p:nvCxnSpPr>
        <p:spPr>
          <a:xfrm flipV="1">
            <a:off x="4616213" y="3877094"/>
            <a:ext cx="634015" cy="5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A85F-DCA3-4FA4-9A44-B9CFA1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28" y="3587295"/>
            <a:ext cx="688613" cy="524658"/>
          </a:xfrm>
          <a:prstGeom prst="ellipse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CA16F7-E90B-425A-8516-0F16927F49B4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778992" y="2784436"/>
            <a:ext cx="317008" cy="820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E17955-7A7D-4A94-A3C6-D8A90CF6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3" y="2259778"/>
            <a:ext cx="688613" cy="524658"/>
          </a:xfrm>
          <a:prstGeom prst="ellipse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4D58B3-967A-45E8-8323-AEC52CA10A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04124" y="1660805"/>
            <a:ext cx="845771" cy="622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E16894-5C1B-4642-9C72-713CEF97CF0F}"/>
              </a:ext>
            </a:extLst>
          </p:cNvPr>
          <p:cNvSpPr/>
          <p:nvPr/>
        </p:nvSpPr>
        <p:spPr>
          <a:xfrm>
            <a:off x="4470433" y="1397217"/>
            <a:ext cx="588756" cy="5246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E198CF-1511-4DA9-8695-CB9997E40DF7}"/>
              </a:ext>
            </a:extLst>
          </p:cNvPr>
          <p:cNvSpPr txBox="1"/>
          <p:nvPr/>
        </p:nvSpPr>
        <p:spPr>
          <a:xfrm>
            <a:off x="9770115" y="3281539"/>
            <a:ext cx="25384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자신이 소유하고 있는 아이템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같은 카테고리의 아이템만 보여줌</a:t>
            </a:r>
            <a:endParaRPr lang="en-US" altLang="ko-KR" sz="1100" dirty="0"/>
          </a:p>
          <a:p>
            <a:r>
              <a:rPr lang="en-US" altLang="ko-KR" sz="800" dirty="0"/>
              <a:t>EX) </a:t>
            </a:r>
            <a:r>
              <a:rPr lang="ko-KR" altLang="en-US" sz="800" dirty="0"/>
              <a:t>현재 재료로 사용되는 카테고리가 광물이라면</a:t>
            </a:r>
            <a:r>
              <a:rPr lang="en-US" altLang="ko-KR" sz="800" dirty="0"/>
              <a:t>, </a:t>
            </a:r>
            <a:r>
              <a:rPr lang="ko-KR" altLang="en-US" sz="800" dirty="0"/>
              <a:t>광물 카테고리에 속한 모든 아이템이 나타남</a:t>
            </a:r>
            <a:endParaRPr lang="en-US" altLang="ko-KR" sz="8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재료 슬롯의 선택을 해제하면 레시피로 바뀜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3D1422-5261-475D-BE00-CD71D504B6F8}"/>
              </a:ext>
            </a:extLst>
          </p:cNvPr>
          <p:cNvSpPr/>
          <p:nvPr/>
        </p:nvSpPr>
        <p:spPr>
          <a:xfrm>
            <a:off x="6915857" y="1397217"/>
            <a:ext cx="2311771" cy="3179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78DB-E427-4773-B984-3E9E45702169}"/>
              </a:ext>
            </a:extLst>
          </p:cNvPr>
          <p:cNvSpPr txBox="1"/>
          <p:nvPr/>
        </p:nvSpPr>
        <p:spPr>
          <a:xfrm>
            <a:off x="7676555" y="1476968"/>
            <a:ext cx="73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가방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F7A11E9-AE8B-4402-BF85-9B71FDD5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1982363"/>
            <a:ext cx="416586" cy="317399"/>
          </a:xfrm>
          <a:prstGeom prst="ellipse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7595032-652A-4292-8EE2-E3E4A6F5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739" y="1981959"/>
            <a:ext cx="416586" cy="317399"/>
          </a:xfrm>
          <a:prstGeom prst="ellipse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1DDBC28-5B05-4D5E-AC63-F0C0EEC1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098" y="1965944"/>
            <a:ext cx="416586" cy="317399"/>
          </a:xfrm>
          <a:prstGeom prst="ellipse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3F796DE-CC13-4235-A211-F9E4C893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2517306"/>
            <a:ext cx="416586" cy="317399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7795FAB-3504-4F9C-84B2-66F75638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55" y="2523112"/>
            <a:ext cx="416586" cy="317399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8DECBEF-D9A9-4C0F-8104-F1D8E125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22" y="2534671"/>
            <a:ext cx="416586" cy="317399"/>
          </a:xfrm>
          <a:prstGeom prst="ellipse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F94246C-E2D2-4956-AFD9-8F694035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126" y="1964632"/>
            <a:ext cx="416586" cy="317399"/>
          </a:xfrm>
          <a:prstGeom prst="ellipse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C37BEAC-71B1-4148-8402-567FEEA33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50" y="2533359"/>
            <a:ext cx="416586" cy="317399"/>
          </a:xfrm>
          <a:prstGeom prst="ellipse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2E74E3D-CAC9-4365-BF2D-B8903664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3028842"/>
            <a:ext cx="416586" cy="317399"/>
          </a:xfrm>
          <a:prstGeom prst="ellipse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44A7A7F-EA38-492C-AC3B-FCD5E377F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55" y="3034648"/>
            <a:ext cx="416586" cy="317399"/>
          </a:xfrm>
          <a:prstGeom prst="ellipse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4B55391-C138-443B-B786-A9C39D09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22" y="3046207"/>
            <a:ext cx="416586" cy="317399"/>
          </a:xfrm>
          <a:prstGeom prst="ellipse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3B24136-C807-463F-B5AE-D6ED8741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50" y="3044895"/>
            <a:ext cx="416586" cy="317399"/>
          </a:xfrm>
          <a:prstGeom prst="ellipse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AD10A9F-C3C4-4A90-BD64-D90B4DE5160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조합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0F5DF4-35F9-4180-AC0A-2F4C01F21DF3}"/>
              </a:ext>
            </a:extLst>
          </p:cNvPr>
          <p:cNvCxnSpPr>
            <a:cxnSpLocks/>
          </p:cNvCxnSpPr>
          <p:nvPr/>
        </p:nvCxnSpPr>
        <p:spPr>
          <a:xfrm flipV="1">
            <a:off x="8505623" y="3429000"/>
            <a:ext cx="1264492" cy="735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13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인벤토리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498334-14E9-4514-9EBB-86C680DCEB2B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1C1826-B08D-401D-A656-EF55F71257FF}"/>
              </a:ext>
            </a:extLst>
          </p:cNvPr>
          <p:cNvSpPr/>
          <p:nvPr/>
        </p:nvSpPr>
        <p:spPr>
          <a:xfrm>
            <a:off x="2937879" y="1350950"/>
            <a:ext cx="6099933" cy="2949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BF81A1-6D00-49B3-B948-B70CC17614DD}"/>
              </a:ext>
            </a:extLst>
          </p:cNvPr>
          <p:cNvCxnSpPr>
            <a:cxnSpLocks/>
          </p:cNvCxnSpPr>
          <p:nvPr/>
        </p:nvCxnSpPr>
        <p:spPr>
          <a:xfrm>
            <a:off x="3958467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F24EFB3-78EF-40AD-9799-F0F7CF4BDF33}"/>
              </a:ext>
            </a:extLst>
          </p:cNvPr>
          <p:cNvCxnSpPr>
            <a:cxnSpLocks/>
          </p:cNvCxnSpPr>
          <p:nvPr/>
        </p:nvCxnSpPr>
        <p:spPr>
          <a:xfrm>
            <a:off x="5202247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A2A6972-BDBF-45FF-B8BF-20B1A95F4596}"/>
              </a:ext>
            </a:extLst>
          </p:cNvPr>
          <p:cNvCxnSpPr>
            <a:cxnSpLocks/>
          </p:cNvCxnSpPr>
          <p:nvPr/>
        </p:nvCxnSpPr>
        <p:spPr>
          <a:xfrm>
            <a:off x="6723298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8FB4F26-9A6D-40AF-85D3-87FA06A665F4}"/>
              </a:ext>
            </a:extLst>
          </p:cNvPr>
          <p:cNvCxnSpPr>
            <a:cxnSpLocks/>
          </p:cNvCxnSpPr>
          <p:nvPr/>
        </p:nvCxnSpPr>
        <p:spPr>
          <a:xfrm>
            <a:off x="7925783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D92ACF-6791-4F6F-BCC6-6AEA72F8FF6A}"/>
              </a:ext>
            </a:extLst>
          </p:cNvPr>
          <p:cNvSpPr txBox="1"/>
          <p:nvPr/>
        </p:nvSpPr>
        <p:spPr>
          <a:xfrm>
            <a:off x="3206621" y="1368920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1C0247-732B-426A-B8D3-D15EFE212F0F}"/>
              </a:ext>
            </a:extLst>
          </p:cNvPr>
          <p:cNvSpPr txBox="1"/>
          <p:nvPr/>
        </p:nvSpPr>
        <p:spPr>
          <a:xfrm>
            <a:off x="4317837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포션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EEB42-4000-4B37-85AC-D2D58C3AB2E0}"/>
              </a:ext>
            </a:extLst>
          </p:cNvPr>
          <p:cNvSpPr txBox="1"/>
          <p:nvPr/>
        </p:nvSpPr>
        <p:spPr>
          <a:xfrm>
            <a:off x="5749265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잡템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682F4-6A0A-4985-8438-65F5884D7465}"/>
              </a:ext>
            </a:extLst>
          </p:cNvPr>
          <p:cNvSpPr txBox="1"/>
          <p:nvPr/>
        </p:nvSpPr>
        <p:spPr>
          <a:xfrm>
            <a:off x="7055969" y="1364712"/>
            <a:ext cx="7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퀘스트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74BF0A-3A8C-4CCC-8004-612A9FF2D15B}"/>
              </a:ext>
            </a:extLst>
          </p:cNvPr>
          <p:cNvSpPr txBox="1"/>
          <p:nvPr/>
        </p:nvSpPr>
        <p:spPr>
          <a:xfrm>
            <a:off x="8160825" y="1364712"/>
            <a:ext cx="623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중요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FE8F7-F5E1-4E14-8BED-2CB267B238BB}"/>
              </a:ext>
            </a:extLst>
          </p:cNvPr>
          <p:cNvSpPr/>
          <p:nvPr/>
        </p:nvSpPr>
        <p:spPr>
          <a:xfrm>
            <a:off x="2536723" y="1781605"/>
            <a:ext cx="6760655" cy="2855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4F019C-5915-4858-80EA-591CAB34EEC8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DBAFB8B-C167-4613-BF01-9D8F30CDABED}"/>
              </a:ext>
            </a:extLst>
          </p:cNvPr>
          <p:cNvCxnSpPr/>
          <p:nvPr/>
        </p:nvCxnSpPr>
        <p:spPr>
          <a:xfrm>
            <a:off x="4766678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B9997B2-324E-4C16-8AAF-BDDD539798D8}"/>
              </a:ext>
            </a:extLst>
          </p:cNvPr>
          <p:cNvCxnSpPr/>
          <p:nvPr/>
        </p:nvCxnSpPr>
        <p:spPr>
          <a:xfrm>
            <a:off x="6054704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E734BE-EE12-4933-AD73-E7BADD057D07}"/>
              </a:ext>
            </a:extLst>
          </p:cNvPr>
          <p:cNvCxnSpPr/>
          <p:nvPr/>
        </p:nvCxnSpPr>
        <p:spPr>
          <a:xfrm>
            <a:off x="7275870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0159DDC-8537-4CD3-ACEE-9FA7C0F0B12B}"/>
              </a:ext>
            </a:extLst>
          </p:cNvPr>
          <p:cNvCxnSpPr/>
          <p:nvPr/>
        </p:nvCxnSpPr>
        <p:spPr>
          <a:xfrm>
            <a:off x="8390849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2C044A-4E89-4214-A623-46D5F61547C1}"/>
              </a:ext>
            </a:extLst>
          </p:cNvPr>
          <p:cNvCxnSpPr>
            <a:cxnSpLocks/>
          </p:cNvCxnSpPr>
          <p:nvPr/>
        </p:nvCxnSpPr>
        <p:spPr>
          <a:xfrm>
            <a:off x="2536723" y="2395139"/>
            <a:ext cx="6760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6D6BBDD-D6B3-43F3-B45B-56723EDC20DE}"/>
              </a:ext>
            </a:extLst>
          </p:cNvPr>
          <p:cNvCxnSpPr>
            <a:cxnSpLocks/>
          </p:cNvCxnSpPr>
          <p:nvPr/>
        </p:nvCxnSpPr>
        <p:spPr>
          <a:xfrm>
            <a:off x="2536723" y="2949678"/>
            <a:ext cx="6760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4BCD3D6-1981-431D-9EBC-C2B05841217C}"/>
              </a:ext>
            </a:extLst>
          </p:cNvPr>
          <p:cNvCxnSpPr>
            <a:cxnSpLocks/>
          </p:cNvCxnSpPr>
          <p:nvPr/>
        </p:nvCxnSpPr>
        <p:spPr>
          <a:xfrm>
            <a:off x="2536723" y="3539613"/>
            <a:ext cx="6760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B3B29C-6CB9-4299-BDD2-31983ADB6F77}"/>
              </a:ext>
            </a:extLst>
          </p:cNvPr>
          <p:cNvCxnSpPr>
            <a:cxnSpLocks/>
          </p:cNvCxnSpPr>
          <p:nvPr/>
        </p:nvCxnSpPr>
        <p:spPr>
          <a:xfrm>
            <a:off x="2536723" y="4094153"/>
            <a:ext cx="6760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46E15F-C009-4CE3-BB66-BBF0FE4CE725}"/>
              </a:ext>
            </a:extLst>
          </p:cNvPr>
          <p:cNvSpPr/>
          <p:nvPr/>
        </p:nvSpPr>
        <p:spPr>
          <a:xfrm>
            <a:off x="2937879" y="1360781"/>
            <a:ext cx="1020588" cy="280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21D6AEE1-FDD9-4012-8EDA-D05A7991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46" y="1922547"/>
            <a:ext cx="441798" cy="41281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026D7931-34F0-4282-A7DA-C2854563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67" y="1901353"/>
            <a:ext cx="441798" cy="41281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BA077D2-4EEF-4E04-85CB-21732024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32" y="1881965"/>
            <a:ext cx="441798" cy="41281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A7225BC-E446-470D-88BF-4C3A9992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88" y="1901353"/>
            <a:ext cx="441798" cy="41281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369CC2-F112-4BCC-ABAF-368B3139832D}"/>
              </a:ext>
            </a:extLst>
          </p:cNvPr>
          <p:cNvSpPr/>
          <p:nvPr/>
        </p:nvSpPr>
        <p:spPr>
          <a:xfrm>
            <a:off x="2536723" y="1795096"/>
            <a:ext cx="1008790" cy="600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FD44C13-7D0B-4F84-8455-D1C0EE66DD3B}"/>
              </a:ext>
            </a:extLst>
          </p:cNvPr>
          <p:cNvCxnSpPr>
            <a:cxnSpLocks/>
          </p:cNvCxnSpPr>
          <p:nvPr/>
        </p:nvCxnSpPr>
        <p:spPr>
          <a:xfrm flipV="1">
            <a:off x="9123098" y="905095"/>
            <a:ext cx="728783" cy="48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08C20A-40F0-4138-AB2F-EDBAC061D4C2}"/>
              </a:ext>
            </a:extLst>
          </p:cNvPr>
          <p:cNvSpPr/>
          <p:nvPr/>
        </p:nvSpPr>
        <p:spPr>
          <a:xfrm>
            <a:off x="2822521" y="1287855"/>
            <a:ext cx="6350976" cy="426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1825761-3DFF-4EA4-A7A9-BF4D73F4D565}"/>
              </a:ext>
            </a:extLst>
          </p:cNvPr>
          <p:cNvSpPr txBox="1"/>
          <p:nvPr/>
        </p:nvSpPr>
        <p:spPr>
          <a:xfrm>
            <a:off x="9959046" y="727118"/>
            <a:ext cx="963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3EBE0E2-9FB2-47B9-9484-014038C14FA1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437996" y="2299021"/>
            <a:ext cx="1262280" cy="57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03A348B-BC92-4585-AC09-3BBAA2450EA8}"/>
              </a:ext>
            </a:extLst>
          </p:cNvPr>
          <p:cNvSpPr txBox="1"/>
          <p:nvPr/>
        </p:nvSpPr>
        <p:spPr>
          <a:xfrm>
            <a:off x="587205" y="2871723"/>
            <a:ext cx="170158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카테고리에 속해 있는 아이템이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2528CFC6-BAFE-4E01-9C90-95C1CC589A8F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3846280" y="622505"/>
            <a:ext cx="655272" cy="868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156A0E8-02A9-49AB-8392-E32313785C01}"/>
              </a:ext>
            </a:extLst>
          </p:cNvPr>
          <p:cNvSpPr txBox="1"/>
          <p:nvPr/>
        </p:nvSpPr>
        <p:spPr>
          <a:xfrm>
            <a:off x="4501552" y="491700"/>
            <a:ext cx="2555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선택중인 카테고리 배경 색 변화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881136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인벤토리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498334-14E9-4514-9EBB-86C680DCEB2B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1C1826-B08D-401D-A656-EF55F71257FF}"/>
              </a:ext>
            </a:extLst>
          </p:cNvPr>
          <p:cNvSpPr/>
          <p:nvPr/>
        </p:nvSpPr>
        <p:spPr>
          <a:xfrm>
            <a:off x="2937879" y="1350950"/>
            <a:ext cx="6099933" cy="2949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BF81A1-6D00-49B3-B948-B70CC17614DD}"/>
              </a:ext>
            </a:extLst>
          </p:cNvPr>
          <p:cNvCxnSpPr>
            <a:cxnSpLocks/>
          </p:cNvCxnSpPr>
          <p:nvPr/>
        </p:nvCxnSpPr>
        <p:spPr>
          <a:xfrm>
            <a:off x="3958467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F24EFB3-78EF-40AD-9799-F0F7CF4BDF33}"/>
              </a:ext>
            </a:extLst>
          </p:cNvPr>
          <p:cNvCxnSpPr>
            <a:cxnSpLocks/>
          </p:cNvCxnSpPr>
          <p:nvPr/>
        </p:nvCxnSpPr>
        <p:spPr>
          <a:xfrm>
            <a:off x="5202247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A2A6972-BDBF-45FF-B8BF-20B1A95F4596}"/>
              </a:ext>
            </a:extLst>
          </p:cNvPr>
          <p:cNvCxnSpPr>
            <a:cxnSpLocks/>
          </p:cNvCxnSpPr>
          <p:nvPr/>
        </p:nvCxnSpPr>
        <p:spPr>
          <a:xfrm>
            <a:off x="6723298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8FB4F26-9A6D-40AF-85D3-87FA06A665F4}"/>
              </a:ext>
            </a:extLst>
          </p:cNvPr>
          <p:cNvCxnSpPr>
            <a:cxnSpLocks/>
          </p:cNvCxnSpPr>
          <p:nvPr/>
        </p:nvCxnSpPr>
        <p:spPr>
          <a:xfrm>
            <a:off x="7925783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D92ACF-6791-4F6F-BCC6-6AEA72F8FF6A}"/>
              </a:ext>
            </a:extLst>
          </p:cNvPr>
          <p:cNvSpPr txBox="1"/>
          <p:nvPr/>
        </p:nvSpPr>
        <p:spPr>
          <a:xfrm>
            <a:off x="3206621" y="1368920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1C0247-732B-426A-B8D3-D15EFE212F0F}"/>
              </a:ext>
            </a:extLst>
          </p:cNvPr>
          <p:cNvSpPr txBox="1"/>
          <p:nvPr/>
        </p:nvSpPr>
        <p:spPr>
          <a:xfrm>
            <a:off x="4317837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포션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EEB42-4000-4B37-85AC-D2D58C3AB2E0}"/>
              </a:ext>
            </a:extLst>
          </p:cNvPr>
          <p:cNvSpPr txBox="1"/>
          <p:nvPr/>
        </p:nvSpPr>
        <p:spPr>
          <a:xfrm>
            <a:off x="5749265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잡템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682F4-6A0A-4985-8438-65F5884D7465}"/>
              </a:ext>
            </a:extLst>
          </p:cNvPr>
          <p:cNvSpPr txBox="1"/>
          <p:nvPr/>
        </p:nvSpPr>
        <p:spPr>
          <a:xfrm>
            <a:off x="7055969" y="1364712"/>
            <a:ext cx="7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퀘스트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74BF0A-3A8C-4CCC-8004-612A9FF2D15B}"/>
              </a:ext>
            </a:extLst>
          </p:cNvPr>
          <p:cNvSpPr txBox="1"/>
          <p:nvPr/>
        </p:nvSpPr>
        <p:spPr>
          <a:xfrm>
            <a:off x="8160825" y="1364712"/>
            <a:ext cx="623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중요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FE8F7-F5E1-4E14-8BED-2CB267B238BB}"/>
              </a:ext>
            </a:extLst>
          </p:cNvPr>
          <p:cNvSpPr/>
          <p:nvPr/>
        </p:nvSpPr>
        <p:spPr>
          <a:xfrm>
            <a:off x="2536724" y="1781605"/>
            <a:ext cx="4739146" cy="2855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4F019C-5915-4858-80EA-591CAB34EEC8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DBAFB8B-C167-4613-BF01-9D8F30CDABED}"/>
              </a:ext>
            </a:extLst>
          </p:cNvPr>
          <p:cNvCxnSpPr/>
          <p:nvPr/>
        </p:nvCxnSpPr>
        <p:spPr>
          <a:xfrm>
            <a:off x="4766678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B9997B2-324E-4C16-8AAF-BDDD539798D8}"/>
              </a:ext>
            </a:extLst>
          </p:cNvPr>
          <p:cNvCxnSpPr/>
          <p:nvPr/>
        </p:nvCxnSpPr>
        <p:spPr>
          <a:xfrm>
            <a:off x="6054704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E734BE-EE12-4933-AD73-E7BADD057D07}"/>
              </a:ext>
            </a:extLst>
          </p:cNvPr>
          <p:cNvCxnSpPr/>
          <p:nvPr/>
        </p:nvCxnSpPr>
        <p:spPr>
          <a:xfrm>
            <a:off x="7275870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2C044A-4E89-4214-A623-46D5F61547C1}"/>
              </a:ext>
            </a:extLst>
          </p:cNvPr>
          <p:cNvCxnSpPr>
            <a:cxnSpLocks/>
          </p:cNvCxnSpPr>
          <p:nvPr/>
        </p:nvCxnSpPr>
        <p:spPr>
          <a:xfrm flipV="1">
            <a:off x="2536723" y="2388684"/>
            <a:ext cx="4739147" cy="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6D6BBDD-D6B3-43F3-B45B-56723EDC20DE}"/>
              </a:ext>
            </a:extLst>
          </p:cNvPr>
          <p:cNvCxnSpPr>
            <a:cxnSpLocks/>
          </p:cNvCxnSpPr>
          <p:nvPr/>
        </p:nvCxnSpPr>
        <p:spPr>
          <a:xfrm>
            <a:off x="2536723" y="2949678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4BCD3D6-1981-431D-9EBC-C2B05841217C}"/>
              </a:ext>
            </a:extLst>
          </p:cNvPr>
          <p:cNvCxnSpPr>
            <a:cxnSpLocks/>
          </p:cNvCxnSpPr>
          <p:nvPr/>
        </p:nvCxnSpPr>
        <p:spPr>
          <a:xfrm>
            <a:off x="2536723" y="353961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B3B29C-6CB9-4299-BDD2-31983ADB6F77}"/>
              </a:ext>
            </a:extLst>
          </p:cNvPr>
          <p:cNvCxnSpPr>
            <a:cxnSpLocks/>
          </p:cNvCxnSpPr>
          <p:nvPr/>
        </p:nvCxnSpPr>
        <p:spPr>
          <a:xfrm>
            <a:off x="2536723" y="409415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46E15F-C009-4CE3-BB66-BBF0FE4CE725}"/>
              </a:ext>
            </a:extLst>
          </p:cNvPr>
          <p:cNvSpPr/>
          <p:nvPr/>
        </p:nvSpPr>
        <p:spPr>
          <a:xfrm>
            <a:off x="2937879" y="1360781"/>
            <a:ext cx="1020588" cy="280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21D6AEE1-FDD9-4012-8EDA-D05A7991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46" y="1922547"/>
            <a:ext cx="441798" cy="41281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026D7931-34F0-4282-A7DA-C2854563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67" y="1901353"/>
            <a:ext cx="441798" cy="41281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BA077D2-4EEF-4E04-85CB-21732024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32" y="1881965"/>
            <a:ext cx="441798" cy="41281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A7225BC-E446-470D-88BF-4C3A9992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88" y="1901353"/>
            <a:ext cx="441798" cy="41281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369CC2-F112-4BCC-ABAF-368B3139832D}"/>
              </a:ext>
            </a:extLst>
          </p:cNvPr>
          <p:cNvSpPr/>
          <p:nvPr/>
        </p:nvSpPr>
        <p:spPr>
          <a:xfrm>
            <a:off x="3545513" y="1788060"/>
            <a:ext cx="1221161" cy="600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048177-50DE-4C33-9C25-D9BE3E12CF70}"/>
              </a:ext>
            </a:extLst>
          </p:cNvPr>
          <p:cNvSpPr/>
          <p:nvPr/>
        </p:nvSpPr>
        <p:spPr>
          <a:xfrm>
            <a:off x="7466616" y="1763355"/>
            <a:ext cx="1848463" cy="2855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V.1.0.5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스킬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5915A-7C05-4FC8-B7CE-9ECC0ECCA3A0}"/>
              </a:ext>
            </a:extLst>
          </p:cNvPr>
          <p:cNvSpPr txBox="1"/>
          <p:nvPr/>
        </p:nvSpPr>
        <p:spPr>
          <a:xfrm>
            <a:off x="666925" y="254348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V.1.0.6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25D84-471A-450B-8568-B23F05CF9937}"/>
              </a:ext>
            </a:extLst>
          </p:cNvPr>
          <p:cNvSpPr txBox="1"/>
          <p:nvPr/>
        </p:nvSpPr>
        <p:spPr>
          <a:xfrm>
            <a:off x="666925" y="396284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V.1.0.7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</a:t>
            </a:r>
            <a:r>
              <a:rPr lang="en-US" altLang="ko-KR" dirty="0"/>
              <a:t>UI, </a:t>
            </a:r>
            <a:r>
              <a:rPr lang="ko-KR" altLang="en-US" dirty="0"/>
              <a:t>스킬</a:t>
            </a:r>
            <a:r>
              <a:rPr lang="en-US" altLang="ko-KR" dirty="0"/>
              <a:t>UI </a:t>
            </a:r>
            <a:r>
              <a:rPr lang="ko-KR" altLang="en-US" dirty="0"/>
              <a:t>슬롯 등록 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2021.08.09-2021.08.10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ACFCD-6F72-4375-8A19-E6E0E8CBA95F}"/>
              </a:ext>
            </a:extLst>
          </p:cNvPr>
          <p:cNvSpPr txBox="1"/>
          <p:nvPr/>
        </p:nvSpPr>
        <p:spPr>
          <a:xfrm>
            <a:off x="666925" y="527579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 시스템 변경</a:t>
            </a:r>
            <a:r>
              <a:rPr lang="en-US" altLang="ko-KR" dirty="0"/>
              <a:t>(</a:t>
            </a:r>
            <a:r>
              <a:rPr lang="ko-KR" altLang="en-US" dirty="0"/>
              <a:t>조합 시스템 추가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2021.012.25</a:t>
            </a:r>
          </a:p>
        </p:txBody>
      </p:sp>
    </p:spTree>
    <p:extLst>
      <p:ext uri="{BB962C8B-B14F-4D97-AF65-F5344CB8AC3E}">
        <p14:creationId xmlns:p14="http://schemas.microsoft.com/office/powerpoint/2010/main" val="315048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82CFC-9A96-4649-B899-617C3C57234A}"/>
              </a:ext>
            </a:extLst>
          </p:cNvPr>
          <p:cNvSpPr txBox="1"/>
          <p:nvPr/>
        </p:nvSpPr>
        <p:spPr>
          <a:xfrm>
            <a:off x="666925" y="112275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시스템 추가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2021.012.27</a:t>
            </a:r>
          </a:p>
        </p:txBody>
      </p:sp>
    </p:spTree>
    <p:extLst>
      <p:ext uri="{BB962C8B-B14F-4D97-AF65-F5344CB8AC3E}">
        <p14:creationId xmlns:p14="http://schemas.microsoft.com/office/powerpoint/2010/main" val="402743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8F0B7A-640F-4C65-AFBA-FD06B1E5E25F}"/>
              </a:ext>
            </a:extLst>
          </p:cNvPr>
          <p:cNvSpPr/>
          <p:nvPr/>
        </p:nvSpPr>
        <p:spPr>
          <a:xfrm>
            <a:off x="666925" y="1377892"/>
            <a:ext cx="497467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845189" y="402671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1E2A6E-4EAC-46E1-AD35-EA52BD9DD1CA}"/>
              </a:ext>
            </a:extLst>
          </p:cNvPr>
          <p:cNvCxnSpPr>
            <a:cxnSpLocks/>
          </p:cNvCxnSpPr>
          <p:nvPr/>
        </p:nvCxnSpPr>
        <p:spPr>
          <a:xfrm>
            <a:off x="1927369" y="4215469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0C908-D62D-47C4-920D-5F739CBBAEC0}"/>
              </a:ext>
            </a:extLst>
          </p:cNvPr>
          <p:cNvSpPr/>
          <p:nvPr/>
        </p:nvSpPr>
        <p:spPr>
          <a:xfrm>
            <a:off x="2460070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시작하기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BEFC9B-6206-4A5C-B736-730C98E36388}"/>
              </a:ext>
            </a:extLst>
          </p:cNvPr>
          <p:cNvCxnSpPr>
            <a:cxnSpLocks/>
          </p:cNvCxnSpPr>
          <p:nvPr/>
        </p:nvCxnSpPr>
        <p:spPr>
          <a:xfrm flipH="1">
            <a:off x="2183233" y="359887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9E08C-6429-4FEA-8907-7C0822ED94BE}"/>
              </a:ext>
            </a:extLst>
          </p:cNvPr>
          <p:cNvCxnSpPr>
            <a:cxnSpLocks/>
          </p:cNvCxnSpPr>
          <p:nvPr/>
        </p:nvCxnSpPr>
        <p:spPr>
          <a:xfrm>
            <a:off x="2193719" y="360237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81C9B-11CC-4C1C-B3CF-8CD3AF27D61E}"/>
              </a:ext>
            </a:extLst>
          </p:cNvPr>
          <p:cNvSpPr/>
          <p:nvPr/>
        </p:nvSpPr>
        <p:spPr>
          <a:xfrm>
            <a:off x="2470556" y="344578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8EFEFE-344F-4281-A5A5-9F5DB667F215}"/>
              </a:ext>
            </a:extLst>
          </p:cNvPr>
          <p:cNvCxnSpPr>
            <a:cxnSpLocks/>
          </p:cNvCxnSpPr>
          <p:nvPr/>
        </p:nvCxnSpPr>
        <p:spPr>
          <a:xfrm>
            <a:off x="3542249" y="4215468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E32E1-D135-4449-86C2-E7C0B6F14D83}"/>
              </a:ext>
            </a:extLst>
          </p:cNvPr>
          <p:cNvSpPr/>
          <p:nvPr/>
        </p:nvSpPr>
        <p:spPr>
          <a:xfrm>
            <a:off x="4087533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이어하기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C676E7-469E-404E-8258-93B30A22EC69}"/>
              </a:ext>
            </a:extLst>
          </p:cNvPr>
          <p:cNvCxnSpPr>
            <a:cxnSpLocks/>
          </p:cNvCxnSpPr>
          <p:nvPr/>
        </p:nvCxnSpPr>
        <p:spPr>
          <a:xfrm flipH="1">
            <a:off x="3819087" y="360516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3C164-846D-4819-AEC8-611B0402B803}"/>
              </a:ext>
            </a:extLst>
          </p:cNvPr>
          <p:cNvCxnSpPr>
            <a:cxnSpLocks/>
          </p:cNvCxnSpPr>
          <p:nvPr/>
        </p:nvCxnSpPr>
        <p:spPr>
          <a:xfrm>
            <a:off x="3829573" y="360866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06D6C-08E0-42CB-A8E2-E72E5F772F15}"/>
              </a:ext>
            </a:extLst>
          </p:cNvPr>
          <p:cNvSpPr/>
          <p:nvPr/>
        </p:nvSpPr>
        <p:spPr>
          <a:xfrm>
            <a:off x="4095924" y="3410125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새로하기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E6F69-4995-4542-837A-BB238D9C0892}"/>
              </a:ext>
            </a:extLst>
          </p:cNvPr>
          <p:cNvSpPr txBox="1"/>
          <p:nvPr/>
        </p:nvSpPr>
        <p:spPr>
          <a:xfrm>
            <a:off x="2497818" y="1823798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90FC2E-1CF0-4898-9044-B77B3B9F7FEC}"/>
              </a:ext>
            </a:extLst>
          </p:cNvPr>
          <p:cNvGrpSpPr/>
          <p:nvPr/>
        </p:nvGrpSpPr>
        <p:grpSpPr>
          <a:xfrm>
            <a:off x="5819860" y="2008464"/>
            <a:ext cx="6058951" cy="2313268"/>
            <a:chOff x="5819860" y="1823798"/>
            <a:chExt cx="6865693" cy="231326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796EB52-5F64-4F26-93FA-D01F21CA8F1D}"/>
                </a:ext>
              </a:extLst>
            </p:cNvPr>
            <p:cNvSpPr/>
            <p:nvPr/>
          </p:nvSpPr>
          <p:spPr>
            <a:xfrm>
              <a:off x="5819860" y="1823798"/>
              <a:ext cx="6865693" cy="23132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DDC54F-55BB-482B-8211-3D284A2BE223}"/>
                </a:ext>
              </a:extLst>
            </p:cNvPr>
            <p:cNvSpPr/>
            <p:nvPr/>
          </p:nvSpPr>
          <p:spPr>
            <a:xfrm>
              <a:off x="6504961" y="3240841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시나리오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BA652-66F9-4A3B-86C7-A522260B8F3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336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16E6AD-4D4C-44DD-87EC-E48E4C7FCEC8}"/>
                </a:ext>
              </a:extLst>
            </p:cNvPr>
            <p:cNvSpPr/>
            <p:nvPr/>
          </p:nvSpPr>
          <p:spPr>
            <a:xfrm>
              <a:off x="8784673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전투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7673CFA-6D20-4A41-806F-64A8D2D13A09}"/>
                </a:ext>
              </a:extLst>
            </p:cNvPr>
            <p:cNvCxnSpPr>
              <a:cxnSpLocks/>
            </p:cNvCxnSpPr>
            <p:nvPr/>
          </p:nvCxnSpPr>
          <p:spPr>
            <a:xfrm>
              <a:off x="9866853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ECE077B-B433-42D3-B37B-919491D657DB}"/>
                </a:ext>
              </a:extLst>
            </p:cNvPr>
            <p:cNvSpPr/>
            <p:nvPr/>
          </p:nvSpPr>
          <p:spPr>
            <a:xfrm>
              <a:off x="11060190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메인 스토리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8806C-76F0-4B21-8B60-AAB98ABB4941}"/>
                </a:ext>
              </a:extLst>
            </p:cNvPr>
            <p:cNvSpPr txBox="1"/>
            <p:nvPr/>
          </p:nvSpPr>
          <p:spPr>
            <a:xfrm>
              <a:off x="8291813" y="2269707"/>
              <a:ext cx="201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튜토리얼 진행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DA5AD8-C3EB-4B4B-B0D8-7E17052AEB1F}"/>
              </a:ext>
            </a:extLst>
          </p:cNvPr>
          <p:cNvCxnSpPr>
            <a:cxnSpLocks/>
          </p:cNvCxnSpPr>
          <p:nvPr/>
        </p:nvCxnSpPr>
        <p:spPr>
          <a:xfrm>
            <a:off x="5178104" y="3634532"/>
            <a:ext cx="1246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BB6D4A-9474-4DA8-AFB2-9A5188E589A5}"/>
              </a:ext>
            </a:extLst>
          </p:cNvPr>
          <p:cNvCxnSpPr>
            <a:cxnSpLocks/>
          </p:cNvCxnSpPr>
          <p:nvPr/>
        </p:nvCxnSpPr>
        <p:spPr>
          <a:xfrm>
            <a:off x="5169713" y="4215468"/>
            <a:ext cx="1407256" cy="80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7D3E36-3402-4480-8E81-C36F53A89EEC}"/>
              </a:ext>
            </a:extLst>
          </p:cNvPr>
          <p:cNvSpPr/>
          <p:nvPr/>
        </p:nvSpPr>
        <p:spPr>
          <a:xfrm>
            <a:off x="6576969" y="4902667"/>
            <a:ext cx="1795244" cy="6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저장한 </a:t>
            </a:r>
            <a:r>
              <a:rPr lang="ko-KR" altLang="en-US" sz="1600"/>
              <a:t>지점으로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7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6488A1-B92F-483B-94CE-8DF9F6BC5851}"/>
              </a:ext>
            </a:extLst>
          </p:cNvPr>
          <p:cNvSpPr/>
          <p:nvPr/>
        </p:nvSpPr>
        <p:spPr>
          <a:xfrm>
            <a:off x="1075306" y="1495879"/>
            <a:ext cx="730340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3742772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887C3-5554-4863-BFF6-B2463944E56F}"/>
              </a:ext>
            </a:extLst>
          </p:cNvPr>
          <p:cNvCxnSpPr>
            <a:cxnSpLocks/>
          </p:cNvCxnSpPr>
          <p:nvPr/>
        </p:nvCxnSpPr>
        <p:spPr>
          <a:xfrm flipH="1">
            <a:off x="4824952" y="3246637"/>
            <a:ext cx="521660" cy="60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37C7D-C095-4B63-B6A8-131A5C512933}"/>
              </a:ext>
            </a:extLst>
          </p:cNvPr>
          <p:cNvSpPr/>
          <p:nvPr/>
        </p:nvSpPr>
        <p:spPr>
          <a:xfrm>
            <a:off x="5346612" y="28691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오토 진행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BC4DC-908E-4A2E-B307-495EE7696331}"/>
              </a:ext>
            </a:extLst>
          </p:cNvPr>
          <p:cNvCxnSpPr>
            <a:cxnSpLocks/>
          </p:cNvCxnSpPr>
          <p:nvPr/>
        </p:nvCxnSpPr>
        <p:spPr>
          <a:xfrm flipH="1">
            <a:off x="4824953" y="4038922"/>
            <a:ext cx="7399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A29493-F0E4-41D6-AF06-DB50F0FF6E66}"/>
              </a:ext>
            </a:extLst>
          </p:cNvPr>
          <p:cNvSpPr/>
          <p:nvPr/>
        </p:nvSpPr>
        <p:spPr>
          <a:xfrm>
            <a:off x="5564888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로그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보기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569A3-33D1-471A-943A-ABD64720DF2D}"/>
              </a:ext>
            </a:extLst>
          </p:cNvPr>
          <p:cNvCxnSpPr>
            <a:cxnSpLocks/>
          </p:cNvCxnSpPr>
          <p:nvPr/>
        </p:nvCxnSpPr>
        <p:spPr>
          <a:xfrm flipH="1" flipV="1">
            <a:off x="4824954" y="4227675"/>
            <a:ext cx="521658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121C2C-F46E-4793-AC26-62E84255C9FF}"/>
              </a:ext>
            </a:extLst>
          </p:cNvPr>
          <p:cNvSpPr/>
          <p:nvPr/>
        </p:nvSpPr>
        <p:spPr>
          <a:xfrm>
            <a:off x="5346612" y="46424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/</a:t>
            </a:r>
            <a:r>
              <a:rPr lang="ko-KR" altLang="en-US" sz="1100" dirty="0"/>
              <a:t>이어하기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11ECA-D4B7-49F7-8729-C6C7F12633BE}"/>
              </a:ext>
            </a:extLst>
          </p:cNvPr>
          <p:cNvCxnSpPr>
            <a:cxnSpLocks/>
          </p:cNvCxnSpPr>
          <p:nvPr/>
        </p:nvCxnSpPr>
        <p:spPr>
          <a:xfrm flipH="1">
            <a:off x="6428792" y="4831206"/>
            <a:ext cx="605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80AB1-E88B-4545-96A4-C30CDB8B0901}"/>
              </a:ext>
            </a:extLst>
          </p:cNvPr>
          <p:cNvSpPr/>
          <p:nvPr/>
        </p:nvSpPr>
        <p:spPr>
          <a:xfrm>
            <a:off x="7033827" y="464245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 </a:t>
            </a:r>
            <a:r>
              <a:rPr lang="ko-KR" altLang="en-US" sz="1100" dirty="0"/>
              <a:t>덮어쓰기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885E9-A0DA-4721-AF83-250769B19D92}"/>
              </a:ext>
            </a:extLst>
          </p:cNvPr>
          <p:cNvCxnSpPr>
            <a:cxnSpLocks/>
          </p:cNvCxnSpPr>
          <p:nvPr/>
        </p:nvCxnSpPr>
        <p:spPr>
          <a:xfrm>
            <a:off x="3069461" y="4038922"/>
            <a:ext cx="66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042166-9981-4934-B892-4F0A4FB89402}"/>
              </a:ext>
            </a:extLst>
          </p:cNvPr>
          <p:cNvSpPr/>
          <p:nvPr/>
        </p:nvSpPr>
        <p:spPr>
          <a:xfrm>
            <a:off x="2001505" y="38501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 </a:t>
            </a:r>
            <a:r>
              <a:rPr lang="ko-KR" altLang="en-US" sz="1100" dirty="0" err="1"/>
              <a:t>스킵</a:t>
            </a:r>
            <a:endParaRPr lang="ko-KR" altLang="en-US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FFCD5B-325F-4DE0-8224-A1DE5A8F31DC}"/>
              </a:ext>
            </a:extLst>
          </p:cNvPr>
          <p:cNvCxnSpPr>
            <a:cxnSpLocks/>
          </p:cNvCxnSpPr>
          <p:nvPr/>
        </p:nvCxnSpPr>
        <p:spPr>
          <a:xfrm>
            <a:off x="3111975" y="3435390"/>
            <a:ext cx="630791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5147A-B0E9-4216-8B9A-CC9E19A16E28}"/>
              </a:ext>
            </a:extLst>
          </p:cNvPr>
          <p:cNvSpPr/>
          <p:nvPr/>
        </p:nvSpPr>
        <p:spPr>
          <a:xfrm>
            <a:off x="2029789" y="30578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대화창</a:t>
            </a:r>
            <a:r>
              <a:rPr lang="ko-KR" altLang="en-US" sz="1100" dirty="0"/>
              <a:t> 숨기기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60FC8-7C5B-4C9A-B70B-C720802E3173}"/>
              </a:ext>
            </a:extLst>
          </p:cNvPr>
          <p:cNvCxnSpPr>
            <a:cxnSpLocks/>
          </p:cNvCxnSpPr>
          <p:nvPr/>
        </p:nvCxnSpPr>
        <p:spPr>
          <a:xfrm flipV="1">
            <a:off x="3193347" y="4227648"/>
            <a:ext cx="549419" cy="603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9B9FB4-5B68-4E6C-8CFB-B326E2FB3F80}"/>
              </a:ext>
            </a:extLst>
          </p:cNvPr>
          <p:cNvSpPr/>
          <p:nvPr/>
        </p:nvSpPr>
        <p:spPr>
          <a:xfrm>
            <a:off x="2119499" y="483117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57694-72BC-4691-8C36-A5739A6DF308}"/>
              </a:ext>
            </a:extLst>
          </p:cNvPr>
          <p:cNvSpPr txBox="1"/>
          <p:nvPr/>
        </p:nvSpPr>
        <p:spPr>
          <a:xfrm>
            <a:off x="4047496" y="1896267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진행</a:t>
            </a:r>
          </a:p>
        </p:txBody>
      </p:sp>
    </p:spTree>
    <p:extLst>
      <p:ext uri="{BB962C8B-B14F-4D97-AF65-F5344CB8AC3E}">
        <p14:creationId xmlns:p14="http://schemas.microsoft.com/office/powerpoint/2010/main" val="132199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5084F9-4ACF-4468-B29B-4185AE845B0E}"/>
              </a:ext>
            </a:extLst>
          </p:cNvPr>
          <p:cNvGrpSpPr/>
          <p:nvPr/>
        </p:nvGrpSpPr>
        <p:grpSpPr>
          <a:xfrm>
            <a:off x="891033" y="1020589"/>
            <a:ext cx="10852213" cy="5563091"/>
            <a:chOff x="891033" y="1020589"/>
            <a:chExt cx="10852213" cy="5563091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B754AA2-829E-4388-9067-5E7C0854291F}"/>
                </a:ext>
              </a:extLst>
            </p:cNvPr>
            <p:cNvSpPr/>
            <p:nvPr/>
          </p:nvSpPr>
          <p:spPr>
            <a:xfrm>
              <a:off x="891033" y="1020589"/>
              <a:ext cx="10852213" cy="55630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7A1D3C-9A05-4128-B6D8-D929F000EF23}"/>
                </a:ext>
              </a:extLst>
            </p:cNvPr>
            <p:cNvSpPr/>
            <p:nvPr/>
          </p:nvSpPr>
          <p:spPr>
            <a:xfrm>
              <a:off x="111593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다음 날로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이동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F887C3-5554-4863-BFF6-B2463944E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119" y="4062520"/>
              <a:ext cx="1429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37C7D-C095-4B63-B6A8-131A5C512933}"/>
                </a:ext>
              </a:extLst>
            </p:cNvPr>
            <p:cNvSpPr/>
            <p:nvPr/>
          </p:nvSpPr>
          <p:spPr>
            <a:xfrm>
              <a:off x="3628105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오전 이벤트 진행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C4BC4DC-908E-4A2E-B307-495EE7696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286" y="4048583"/>
              <a:ext cx="43985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A29493-F0E4-41D6-AF06-DB50F0FF6E66}"/>
                </a:ext>
              </a:extLst>
            </p:cNvPr>
            <p:cNvSpPr/>
            <p:nvPr/>
          </p:nvSpPr>
          <p:spPr>
            <a:xfrm>
              <a:off x="513009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오후로 시간 변경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4569A3-33D1-471A-943A-ABD64720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279" y="4083041"/>
              <a:ext cx="487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121C2C-F46E-4793-AC26-62E84255C9FF}"/>
                </a:ext>
              </a:extLst>
            </p:cNvPr>
            <p:cNvSpPr/>
            <p:nvPr/>
          </p:nvSpPr>
          <p:spPr>
            <a:xfrm>
              <a:off x="6700191" y="3862458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880AB1-E88B-4545-96A4-C30CDB8B0901}"/>
                </a:ext>
              </a:extLst>
            </p:cNvPr>
            <p:cNvSpPr/>
            <p:nvPr/>
          </p:nvSpPr>
          <p:spPr>
            <a:xfrm>
              <a:off x="8387406" y="388298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987DBA-6067-4428-916F-ED011667E932}"/>
                </a:ext>
              </a:extLst>
            </p:cNvPr>
            <p:cNvSpPr/>
            <p:nvPr/>
          </p:nvSpPr>
          <p:spPr>
            <a:xfrm>
              <a:off x="2497207" y="3890569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평일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F4634B-246B-4E3E-B22E-E8E6F2B50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87" y="4062518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7E07D7-6B21-4CDA-8AD6-ECF9F4CF7E21}"/>
                </a:ext>
              </a:extLst>
            </p:cNvPr>
            <p:cNvSpPr/>
            <p:nvPr/>
          </p:nvSpPr>
          <p:spPr>
            <a:xfrm>
              <a:off x="10074621" y="3882979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6086783-A898-43EB-880C-87658BB28A76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4940"/>
              <a:ext cx="0" cy="1487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8BBAF31-7C52-4979-98BC-4A418A982D48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3406"/>
              <a:ext cx="12560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BBE8929-9F50-492B-9B2B-96DCF33E4860}"/>
                </a:ext>
              </a:extLst>
            </p:cNvPr>
            <p:cNvSpPr/>
            <p:nvPr/>
          </p:nvSpPr>
          <p:spPr>
            <a:xfrm>
              <a:off x="1763985" y="2174934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주말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6AA850-5C6F-41FB-BD3F-36C46B737CA9}"/>
                </a:ext>
              </a:extLst>
            </p:cNvPr>
            <p:cNvSpPr/>
            <p:nvPr/>
          </p:nvSpPr>
          <p:spPr>
            <a:xfrm>
              <a:off x="2913111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A5882D6-D5DA-4489-ACAE-C41983E3AA0F}"/>
                </a:ext>
              </a:extLst>
            </p:cNvPr>
            <p:cNvSpPr/>
            <p:nvPr/>
          </p:nvSpPr>
          <p:spPr>
            <a:xfrm>
              <a:off x="4629925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E1E92D-4095-457D-BDB8-59BB041D6949}"/>
                </a:ext>
              </a:extLst>
            </p:cNvPr>
            <p:cNvSpPr/>
            <p:nvPr/>
          </p:nvSpPr>
          <p:spPr>
            <a:xfrm>
              <a:off x="6317140" y="217334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A1A70A-5E01-4D49-8CBE-EAEDCD9B7E61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 flipV="1">
              <a:off x="3995291" y="2367752"/>
              <a:ext cx="634636" cy="7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4EFDB3-2450-4B12-B25D-CA89AD002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2106" y="2383340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F5750F1-1E07-45A7-BFE9-DD65F825BAD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4D4DD38-0492-4145-B752-59F3125260A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119076"/>
              <a:ext cx="1187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C42CD8-6708-4435-8385-D7BDC7B8B896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671188" y="3119076"/>
              <a:ext cx="0" cy="74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4B057A-143D-4D85-AA7E-03C8922333B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754" y="4062518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824B21D-F68E-4C79-8493-C7A865789C70}"/>
                </a:ext>
              </a:extLst>
            </p:cNvPr>
            <p:cNvCxnSpPr>
              <a:cxnSpLocks/>
            </p:cNvCxnSpPr>
            <p:nvPr/>
          </p:nvCxnSpPr>
          <p:spPr>
            <a:xfrm>
              <a:off x="4863747" y="404858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F8C8C2-3584-49C3-80BD-68D053C90A70}"/>
                </a:ext>
              </a:extLst>
            </p:cNvPr>
            <p:cNvCxnSpPr>
              <a:cxnSpLocks/>
            </p:cNvCxnSpPr>
            <p:nvPr/>
          </p:nvCxnSpPr>
          <p:spPr>
            <a:xfrm>
              <a:off x="6433840" y="4083041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F2416D-6911-4CCF-87C4-DAC71C14AC7E}"/>
                </a:ext>
              </a:extLst>
            </p:cNvPr>
            <p:cNvCxnSpPr>
              <a:cxnSpLocks/>
            </p:cNvCxnSpPr>
            <p:nvPr/>
          </p:nvCxnSpPr>
          <p:spPr>
            <a:xfrm>
              <a:off x="7782371" y="4083041"/>
              <a:ext cx="605035" cy="7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6F4959C-5442-430A-B37A-1E351D19F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08270" y="406470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B138509-FCA0-4F8B-BF9C-B53AA56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0" y="2373406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3991B87-6415-428F-9A0D-56C93C2E5AC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74" y="2373404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16B68BB-6146-4519-8796-80A88F89D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50789" y="2383340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73A649B-1B4D-424C-B4BB-50D80C0B9A62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628794"/>
              <a:ext cx="0" cy="235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4340DC5-BC24-4D1C-BED6-ED0E262BA002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09571"/>
              <a:ext cx="0" cy="34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5024DBE-A864-4B15-865E-AEA6A3486B3C}"/>
                </a:ext>
              </a:extLst>
            </p:cNvPr>
            <p:cNvSpPr/>
            <p:nvPr/>
          </p:nvSpPr>
          <p:spPr>
            <a:xfrm>
              <a:off x="5101784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저녁으로로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시간 변경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3FCBA2C-6FD7-4762-9C81-514CADC40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55380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0C57037-D73A-46D2-830C-EC96EF361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19690"/>
              <a:ext cx="5025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DFF4D8C-4DEC-4EC2-887C-C21C9BE59F56}"/>
                </a:ext>
              </a:extLst>
            </p:cNvPr>
            <p:cNvSpPr/>
            <p:nvPr/>
          </p:nvSpPr>
          <p:spPr>
            <a:xfrm>
              <a:off x="6700191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41D609-8306-4782-B3FF-CD94FC8F799F}"/>
                </a:ext>
              </a:extLst>
            </p:cNvPr>
            <p:cNvSpPr/>
            <p:nvPr/>
          </p:nvSpPr>
          <p:spPr>
            <a:xfrm>
              <a:off x="8387406" y="5145873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84776D5-D9BC-412C-9B40-29583D30C648}"/>
                </a:ext>
              </a:extLst>
            </p:cNvPr>
            <p:cNvSpPr/>
            <p:nvPr/>
          </p:nvSpPr>
          <p:spPr>
            <a:xfrm>
              <a:off x="10074621" y="515011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CBD467A-881D-4B02-ADC0-FB5D90E49288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6184014" y="5338620"/>
              <a:ext cx="516177" cy="1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6463089-88D2-4858-A253-A18158CFD60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782371" y="5338620"/>
              <a:ext cx="605035" cy="1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9638D9B-4D0B-49FC-B0B7-931C8D41CDBF}"/>
                </a:ext>
              </a:extLst>
            </p:cNvPr>
            <p:cNvCxnSpPr>
              <a:cxnSpLocks/>
            </p:cNvCxnSpPr>
            <p:nvPr/>
          </p:nvCxnSpPr>
          <p:spPr>
            <a:xfrm>
              <a:off x="9469586" y="5360863"/>
              <a:ext cx="605035" cy="7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2EEF931-39B9-46A8-BFC6-6F41973D7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43" y="5520556"/>
              <a:ext cx="0" cy="36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1FD04D-6582-4D93-A8C0-0EF2E5761090}"/>
                </a:ext>
              </a:extLst>
            </p:cNvPr>
            <p:cNvSpPr/>
            <p:nvPr/>
          </p:nvSpPr>
          <p:spPr>
            <a:xfrm>
              <a:off x="10076587" y="588003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밤으로 시간 변경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50E7-62F3-4AF3-953B-72A5E88BBD8D}"/>
                </a:ext>
              </a:extLst>
            </p:cNvPr>
            <p:cNvSpPr txBox="1"/>
            <p:nvPr/>
          </p:nvSpPr>
          <p:spPr>
            <a:xfrm>
              <a:off x="5596270" y="1364488"/>
              <a:ext cx="1441740" cy="84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오전 이벤트</a:t>
              </a: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8104E50-C52B-4900-9B42-84D8D2539D8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563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9A293E-CD46-4F31-9921-C73435CE0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71792"/>
              <a:ext cx="0" cy="537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39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1808</Words>
  <Application>Microsoft Office PowerPoint</Application>
  <PresentationFormat>와이드스크린</PresentationFormat>
  <Paragraphs>566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MD솔체</vt:lpstr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shan</cp:lastModifiedBy>
  <cp:revision>341</cp:revision>
  <dcterms:created xsi:type="dcterms:W3CDTF">2021-04-29T01:12:11Z</dcterms:created>
  <dcterms:modified xsi:type="dcterms:W3CDTF">2022-02-06T11:41:52Z</dcterms:modified>
</cp:coreProperties>
</file>