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9" r:id="rId4"/>
    <p:sldId id="270" r:id="rId5"/>
    <p:sldId id="271" r:id="rId6"/>
    <p:sldId id="256" r:id="rId7"/>
    <p:sldId id="257" r:id="rId8"/>
    <p:sldId id="259" r:id="rId9"/>
    <p:sldId id="264" r:id="rId10"/>
    <p:sldId id="265" r:id="rId11"/>
    <p:sldId id="266" r:id="rId12"/>
    <p:sldId id="260" r:id="rId13"/>
    <p:sldId id="261" r:id="rId14"/>
    <p:sldId id="262" r:id="rId15"/>
    <p:sldId id="267" r:id="rId16"/>
    <p:sldId id="268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A0ED2-140F-4F2D-8DA8-01857CB8CBBD}"/>
              </a:ext>
            </a:extLst>
          </p:cNvPr>
          <p:cNvSpPr/>
          <p:nvPr/>
        </p:nvSpPr>
        <p:spPr>
          <a:xfrm>
            <a:off x="3080437" y="1610147"/>
            <a:ext cx="2181137" cy="16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D3A7B1-31DF-4C2B-8645-6794670C2778}"/>
              </a:ext>
            </a:extLst>
          </p:cNvPr>
          <p:cNvCxnSpPr>
            <a:cxnSpLocks/>
          </p:cNvCxnSpPr>
          <p:nvPr/>
        </p:nvCxnSpPr>
        <p:spPr>
          <a:xfrm flipH="1" flipV="1">
            <a:off x="2154851" y="2222972"/>
            <a:ext cx="1146499" cy="47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297B3A-74CC-4DC2-8EF7-1B6A661D6A8C}"/>
              </a:ext>
            </a:extLst>
          </p:cNvPr>
          <p:cNvSpPr txBox="1"/>
          <p:nvPr/>
        </p:nvSpPr>
        <p:spPr>
          <a:xfrm>
            <a:off x="222298" y="2061733"/>
            <a:ext cx="2116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주인공의 일러스트 및 이름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1FA5ED-184A-44EE-8F60-8FA726C523FB}"/>
              </a:ext>
            </a:extLst>
          </p:cNvPr>
          <p:cNvSpPr/>
          <p:nvPr/>
        </p:nvSpPr>
        <p:spPr>
          <a:xfrm>
            <a:off x="2728100" y="3714381"/>
            <a:ext cx="2959636" cy="43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105D44F-6DCE-4164-A403-697A2EA58207}"/>
              </a:ext>
            </a:extLst>
          </p:cNvPr>
          <p:cNvCxnSpPr>
            <a:cxnSpLocks/>
          </p:cNvCxnSpPr>
          <p:nvPr/>
        </p:nvCxnSpPr>
        <p:spPr>
          <a:xfrm flipH="1">
            <a:off x="1696672" y="4097434"/>
            <a:ext cx="1597968" cy="107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854F98-B69F-438C-B0E7-1EC5C20DBF43}"/>
              </a:ext>
            </a:extLst>
          </p:cNvPr>
          <p:cNvSpPr txBox="1"/>
          <p:nvPr/>
        </p:nvSpPr>
        <p:spPr>
          <a:xfrm>
            <a:off x="507815" y="5280422"/>
            <a:ext cx="467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상태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간단한 주인공 상태에 대한 텍스트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조건에 따라 텍스트가 바뀜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호감도 </a:t>
            </a:r>
            <a:r>
              <a:rPr lang="en-US" altLang="ko-KR" sz="1100" dirty="0"/>
              <a:t>20</a:t>
            </a:r>
            <a:r>
              <a:rPr lang="ko-KR" altLang="en-US" sz="1100" dirty="0"/>
              <a:t>상 </a:t>
            </a:r>
            <a:r>
              <a:rPr lang="en-US" altLang="ko-KR" sz="1100" dirty="0"/>
              <a:t>40</a:t>
            </a:r>
            <a:r>
              <a:rPr lang="ko-KR" altLang="en-US" sz="1100" dirty="0"/>
              <a:t>미만일때와 </a:t>
            </a:r>
            <a:r>
              <a:rPr lang="en-US" altLang="ko-KR" sz="1100" dirty="0"/>
              <a:t>40</a:t>
            </a:r>
            <a:r>
              <a:rPr lang="ko-KR" altLang="en-US" sz="1100" dirty="0"/>
              <a:t>이상일때의 텍스트가 다름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시나리오 테이블 참조</a:t>
            </a:r>
            <a:r>
              <a:rPr lang="en-US" altLang="ko-KR" sz="110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9BFD5D-45D7-42D6-881F-C2264C24D710}"/>
              </a:ext>
            </a:extLst>
          </p:cNvPr>
          <p:cNvSpPr/>
          <p:nvPr/>
        </p:nvSpPr>
        <p:spPr>
          <a:xfrm>
            <a:off x="6509854" y="1927407"/>
            <a:ext cx="2625756" cy="64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B73BC24-ED52-4D2A-8F7F-93B1157ACB4A}"/>
              </a:ext>
            </a:extLst>
          </p:cNvPr>
          <p:cNvCxnSpPr>
            <a:cxnSpLocks/>
          </p:cNvCxnSpPr>
          <p:nvPr/>
        </p:nvCxnSpPr>
        <p:spPr>
          <a:xfrm flipV="1">
            <a:off x="9000266" y="2249327"/>
            <a:ext cx="689018" cy="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1E31E6-8AFC-4B31-96F0-12DB1DDA9ED4}"/>
              </a:ext>
            </a:extLst>
          </p:cNvPr>
          <p:cNvSpPr txBox="1"/>
          <p:nvPr/>
        </p:nvSpPr>
        <p:spPr>
          <a:xfrm>
            <a:off x="9737941" y="2023043"/>
            <a:ext cx="2745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주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기본 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+</a:t>
            </a:r>
            <a:r>
              <a:rPr lang="ko-KR" altLang="en-US" sz="1100" dirty="0"/>
              <a:t>장비 아이템</a:t>
            </a:r>
            <a:r>
              <a:rPr lang="en-US" altLang="ko-KR" sz="1100" dirty="0"/>
              <a:t>+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스탯이</a:t>
            </a:r>
            <a:r>
              <a:rPr lang="ko-KR" altLang="en-US" sz="1100" dirty="0"/>
              <a:t> 모두 포함된 총 합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총 </a:t>
            </a:r>
            <a:r>
              <a:rPr lang="en-US" altLang="ko-KR" sz="1100" dirty="0"/>
              <a:t>4</a:t>
            </a:r>
            <a:r>
              <a:rPr lang="ko-KR" altLang="en-US" sz="1100" dirty="0"/>
              <a:t>종류</a:t>
            </a:r>
            <a:endParaRPr lang="en-US" altLang="ko-KR" sz="1100" dirty="0"/>
          </a:p>
          <a:p>
            <a:r>
              <a:rPr lang="en-US" altLang="ko-KR" sz="1100" dirty="0"/>
              <a:t>=========================</a:t>
            </a:r>
          </a:p>
          <a:p>
            <a:r>
              <a:rPr lang="ko-KR" altLang="en-US" sz="1100" dirty="0"/>
              <a:t>힘 </a:t>
            </a:r>
            <a:r>
              <a:rPr lang="en-US" altLang="ko-KR" sz="1100" dirty="0"/>
              <a:t>– </a:t>
            </a:r>
            <a:r>
              <a:rPr lang="ko-KR" altLang="en-US" sz="1100" dirty="0"/>
              <a:t>공격력 및 데미지에 관여</a:t>
            </a:r>
            <a:endParaRPr lang="en-US" altLang="ko-KR" sz="1100" dirty="0"/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 – </a:t>
            </a:r>
            <a:r>
              <a:rPr lang="ko-KR" altLang="en-US" sz="1100" dirty="0"/>
              <a:t>공격속도 및 회피에 관여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체력 </a:t>
            </a:r>
            <a:r>
              <a:rPr lang="en-US" altLang="ko-KR" sz="1100" dirty="0"/>
              <a:t>– </a:t>
            </a:r>
            <a:r>
              <a:rPr lang="ko-KR" altLang="en-US" sz="1100" dirty="0"/>
              <a:t>생명력에 관여</a:t>
            </a:r>
            <a:endParaRPr lang="en-US" altLang="ko-KR" sz="1100" dirty="0"/>
          </a:p>
          <a:p>
            <a:r>
              <a:rPr lang="ko-KR" altLang="en-US" sz="1100" dirty="0"/>
              <a:t>인내 </a:t>
            </a:r>
            <a:r>
              <a:rPr lang="en-US" altLang="ko-KR" sz="1100" dirty="0"/>
              <a:t>– </a:t>
            </a:r>
            <a:r>
              <a:rPr lang="ko-KR" altLang="en-US" sz="1100" dirty="0"/>
              <a:t>방어력에 관여</a:t>
            </a:r>
            <a:endParaRPr lang="en-US" altLang="ko-KR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D013044-A4C3-4D5C-8543-5EEB3F044698}"/>
              </a:ext>
            </a:extLst>
          </p:cNvPr>
          <p:cNvSpPr/>
          <p:nvPr/>
        </p:nvSpPr>
        <p:spPr>
          <a:xfrm>
            <a:off x="7417282" y="1575070"/>
            <a:ext cx="585816" cy="27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C0CBD0-D108-473F-A568-0BB4A7DB5D64}"/>
              </a:ext>
            </a:extLst>
          </p:cNvPr>
          <p:cNvCxnSpPr>
            <a:cxnSpLocks/>
          </p:cNvCxnSpPr>
          <p:nvPr/>
        </p:nvCxnSpPr>
        <p:spPr>
          <a:xfrm flipH="1" flipV="1">
            <a:off x="7417281" y="938469"/>
            <a:ext cx="503745" cy="6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77EC9-A37C-41EC-9940-87692EB963A8}"/>
              </a:ext>
            </a:extLst>
          </p:cNvPr>
          <p:cNvSpPr txBox="1"/>
          <p:nvPr/>
        </p:nvSpPr>
        <p:spPr>
          <a:xfrm>
            <a:off x="6791723" y="324576"/>
            <a:ext cx="206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캐릭터의 현재 레벨</a:t>
            </a:r>
            <a:endParaRPr lang="en-US" alt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2BD73-8CAD-4E61-9612-F89FBAE1D6C4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8DDC13-836D-4A07-959A-C31145FC569E}"/>
              </a:ext>
            </a:extLst>
          </p:cNvPr>
          <p:cNvCxnSpPr>
            <a:cxnSpLocks/>
          </p:cNvCxnSpPr>
          <p:nvPr/>
        </p:nvCxnSpPr>
        <p:spPr>
          <a:xfrm>
            <a:off x="9000266" y="3586571"/>
            <a:ext cx="800872" cy="12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FF3C29-0ACD-4057-A79F-F795BE513A8F}"/>
              </a:ext>
            </a:extLst>
          </p:cNvPr>
          <p:cNvSpPr txBox="1"/>
          <p:nvPr/>
        </p:nvSpPr>
        <p:spPr>
          <a:xfrm>
            <a:off x="9801138" y="4822988"/>
            <a:ext cx="274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세부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</a:t>
            </a:r>
            <a:r>
              <a:rPr lang="ko-KR" altLang="en-US" sz="1100" dirty="0"/>
              <a:t> 및 장비 능력치를 합친 종합적인 능력치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총 </a:t>
            </a:r>
            <a:r>
              <a:rPr lang="en-US" altLang="ko-KR" sz="1100" dirty="0"/>
              <a:t>4</a:t>
            </a:r>
            <a:r>
              <a:rPr lang="ko-KR" altLang="en-US" sz="1100" dirty="0"/>
              <a:t>종 표기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공격력</a:t>
            </a:r>
            <a:r>
              <a:rPr lang="en-US" altLang="ko-KR" sz="1100" dirty="0"/>
              <a:t>,HP,</a:t>
            </a:r>
            <a:r>
              <a:rPr lang="ko-KR" altLang="en-US" sz="1100" dirty="0" err="1"/>
              <a:t>공속</a:t>
            </a:r>
            <a:r>
              <a:rPr lang="en-US" altLang="ko-KR" sz="1100" dirty="0"/>
              <a:t>,</a:t>
            </a:r>
            <a:r>
              <a:rPr lang="ko-KR" altLang="en-US" sz="1100" dirty="0"/>
              <a:t>방어력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크리율</a:t>
            </a:r>
            <a:r>
              <a:rPr lang="ko-KR" altLang="en-US" sz="1100" dirty="0">
                <a:solidFill>
                  <a:srgbClr val="FF0000"/>
                </a:solidFill>
              </a:rPr>
              <a:t> 및 </a:t>
            </a:r>
            <a:r>
              <a:rPr lang="ko-KR" altLang="en-US" sz="1100" dirty="0" err="1">
                <a:solidFill>
                  <a:srgbClr val="FF0000"/>
                </a:solidFill>
              </a:rPr>
              <a:t>크리데미지는</a:t>
            </a:r>
            <a:r>
              <a:rPr lang="ko-KR" altLang="en-US" sz="1100" dirty="0">
                <a:solidFill>
                  <a:srgbClr val="FF0000"/>
                </a:solidFill>
              </a:rPr>
              <a:t> 아직 고민중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r>
              <a:rPr lang="ko-KR" altLang="en-US" sz="1100" dirty="0">
                <a:solidFill>
                  <a:srgbClr val="FF0000"/>
                </a:solidFill>
              </a:rPr>
              <a:t> 의견 바람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43C41C-DBE4-46F9-A9FC-3FBC133908B0}"/>
              </a:ext>
            </a:extLst>
          </p:cNvPr>
          <p:cNvSpPr/>
          <p:nvPr/>
        </p:nvSpPr>
        <p:spPr>
          <a:xfrm>
            <a:off x="6431837" y="3734531"/>
            <a:ext cx="2728099" cy="703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9DE96-8CAC-47D8-B3BC-7BF97B5D674D}"/>
              </a:ext>
            </a:extLst>
          </p:cNvPr>
          <p:cNvCxnSpPr>
            <a:cxnSpLocks/>
          </p:cNvCxnSpPr>
          <p:nvPr/>
        </p:nvCxnSpPr>
        <p:spPr>
          <a:xfrm flipH="1">
            <a:off x="7178454" y="4346027"/>
            <a:ext cx="200641" cy="93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8FBFA-99F5-4D34-8E81-B7C2DA965D59}"/>
              </a:ext>
            </a:extLst>
          </p:cNvPr>
          <p:cNvSpPr txBox="1"/>
          <p:nvPr/>
        </p:nvSpPr>
        <p:spPr>
          <a:xfrm>
            <a:off x="6654705" y="5317044"/>
            <a:ext cx="274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장착중인 패시브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/>
              <a:t>장착중인 부적의 패시브 스킬의 이름을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071FB-6ED0-4B08-B955-FB6F797FF6BE}"/>
              </a:ext>
            </a:extLst>
          </p:cNvPr>
          <p:cNvSpPr txBox="1"/>
          <p:nvPr/>
        </p:nvSpPr>
        <p:spPr>
          <a:xfrm>
            <a:off x="8064753" y="1691441"/>
            <a:ext cx="442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DA9EDB-A11D-48F3-8823-58DFFBECECF4}"/>
              </a:ext>
            </a:extLst>
          </p:cNvPr>
          <p:cNvSpPr/>
          <p:nvPr/>
        </p:nvSpPr>
        <p:spPr>
          <a:xfrm>
            <a:off x="8391923" y="1768010"/>
            <a:ext cx="781017" cy="80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FFD845-74D3-4A13-832F-6D09091A475A}"/>
              </a:ext>
            </a:extLst>
          </p:cNvPr>
          <p:cNvSpPr/>
          <p:nvPr/>
        </p:nvSpPr>
        <p:spPr>
          <a:xfrm>
            <a:off x="8379060" y="1768010"/>
            <a:ext cx="442242" cy="806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33EF97-3BCA-45A4-8E9F-303174B37FB2}"/>
              </a:ext>
            </a:extLst>
          </p:cNvPr>
          <p:cNvSpPr/>
          <p:nvPr/>
        </p:nvSpPr>
        <p:spPr>
          <a:xfrm>
            <a:off x="8149764" y="1722395"/>
            <a:ext cx="1051419" cy="1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803AA-6D07-4FBE-9964-5CFE66BD98D4}"/>
              </a:ext>
            </a:extLst>
          </p:cNvPr>
          <p:cNvCxnSpPr>
            <a:cxnSpLocks/>
          </p:cNvCxnSpPr>
          <p:nvPr/>
        </p:nvCxnSpPr>
        <p:spPr>
          <a:xfrm flipV="1">
            <a:off x="9061784" y="938469"/>
            <a:ext cx="662596" cy="79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530CC-1C6E-42B9-AD72-F401A3865361}"/>
              </a:ext>
            </a:extLst>
          </p:cNvPr>
          <p:cNvSpPr txBox="1"/>
          <p:nvPr/>
        </p:nvSpPr>
        <p:spPr>
          <a:xfrm>
            <a:off x="9705917" y="704374"/>
            <a:ext cx="2653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레벨까지 남은 경험치의 양을 게이지 형식으로 표현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/>
              <a:t>숫자는 표시하지 않음</a:t>
            </a:r>
            <a:r>
              <a:rPr lang="en-US" altLang="ko-KR" sz="11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2B0DFF-DD60-4606-96D7-E251717E84C7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02D389-3F38-4B8A-B7E2-51A98BC46377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A23EDE-8CAD-45C3-BB8F-3C83EB0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85180B-B361-4D0B-B81A-711E63D4391E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1B7DA2-938E-4C0A-ADEB-E0224CF10C3F}"/>
              </a:ext>
            </a:extLst>
          </p:cNvPr>
          <p:cNvSpPr txBox="1"/>
          <p:nvPr/>
        </p:nvSpPr>
        <p:spPr>
          <a:xfrm>
            <a:off x="3576241" y="351132"/>
            <a:ext cx="2461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한 장 넘어가는 연출 이후 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89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자세히 보기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E4E28-2023-4EA8-B1A2-957C0AF56B71}"/>
              </a:ext>
            </a:extLst>
          </p:cNvPr>
          <p:cNvSpPr/>
          <p:nvPr/>
        </p:nvSpPr>
        <p:spPr>
          <a:xfrm>
            <a:off x="7000612" y="2111699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캐릭터의 공격력에 영향을 미칩니다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45B48-5DDC-4536-80BD-84C5FCD24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112154" y="973211"/>
            <a:ext cx="1300434" cy="1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682D04-CE0F-4B88-AF08-F0D9EE0C4D71}"/>
              </a:ext>
            </a:extLst>
          </p:cNvPr>
          <p:cNvSpPr txBox="1"/>
          <p:nvPr/>
        </p:nvSpPr>
        <p:spPr>
          <a:xfrm>
            <a:off x="9412588" y="165297"/>
            <a:ext cx="2779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스탯에</a:t>
            </a:r>
            <a:r>
              <a:rPr lang="ko-KR" altLang="en-US" sz="1100" dirty="0"/>
              <a:t> 마우스 좌클릭을 하면 나오는 텍스트 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한번에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텍스트 창만 출력 가능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다른 </a:t>
            </a:r>
            <a:r>
              <a:rPr lang="ko-KR" altLang="en-US" sz="1100" dirty="0" err="1"/>
              <a:t>스탯을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좌클릭하면</a:t>
            </a:r>
            <a:r>
              <a:rPr lang="ko-KR" altLang="en-US" sz="1100" dirty="0"/>
              <a:t> 현재 보고 있는 텍스트 창이 닫히고 클릭한 곳의 텍스트가 열린다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1E5181-316B-4508-8F99-4AB852AAEAE1}"/>
              </a:ext>
            </a:extLst>
          </p:cNvPr>
          <p:cNvCxnSpPr>
            <a:cxnSpLocks/>
          </p:cNvCxnSpPr>
          <p:nvPr/>
        </p:nvCxnSpPr>
        <p:spPr>
          <a:xfrm flipV="1">
            <a:off x="8721192" y="4001491"/>
            <a:ext cx="1079946" cy="1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9FE725-FE2B-4DE8-8690-E48811C74600}"/>
              </a:ext>
            </a:extLst>
          </p:cNvPr>
          <p:cNvSpPr/>
          <p:nvPr/>
        </p:nvSpPr>
        <p:spPr>
          <a:xfrm>
            <a:off x="8347045" y="4276364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한번의 죽음을 극복한다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BA6CF-CFED-45B4-8C1C-C80CB72BD369}"/>
              </a:ext>
            </a:extLst>
          </p:cNvPr>
          <p:cNvSpPr txBox="1"/>
          <p:nvPr/>
        </p:nvSpPr>
        <p:spPr>
          <a:xfrm>
            <a:off x="9878177" y="3854409"/>
            <a:ext cx="277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0758C-E186-4F92-B0DD-24D4C87CEF3E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A63003-F8B1-4FF8-9BEE-586DAB23D2AE}"/>
              </a:ext>
            </a:extLst>
          </p:cNvPr>
          <p:cNvCxnSpPr>
            <a:cxnSpLocks/>
          </p:cNvCxnSpPr>
          <p:nvPr/>
        </p:nvCxnSpPr>
        <p:spPr>
          <a:xfrm flipV="1">
            <a:off x="9049063" y="3012990"/>
            <a:ext cx="875113" cy="3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80B48-81B9-4F22-875A-0D01CDD1420A}"/>
              </a:ext>
            </a:extLst>
          </p:cNvPr>
          <p:cNvSpPr txBox="1"/>
          <p:nvPr/>
        </p:nvSpPr>
        <p:spPr>
          <a:xfrm>
            <a:off x="9924176" y="2879038"/>
            <a:ext cx="27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● </a:t>
            </a:r>
            <a:r>
              <a:rPr lang="ko-KR" altLang="en-US" sz="1100" dirty="0">
                <a:solidFill>
                  <a:srgbClr val="FF0000"/>
                </a:solidFill>
              </a:rPr>
              <a:t>세부 </a:t>
            </a:r>
            <a:r>
              <a:rPr lang="ko-KR" altLang="en-US" sz="1100" dirty="0" err="1">
                <a:solidFill>
                  <a:srgbClr val="FF0000"/>
                </a:solidFill>
              </a:rPr>
              <a:t>스탯에는</a:t>
            </a:r>
            <a:r>
              <a:rPr lang="ko-KR" altLang="en-US" sz="1100" dirty="0">
                <a:solidFill>
                  <a:srgbClr val="FF0000"/>
                </a:solidFill>
              </a:rPr>
              <a:t> 텍스트가 나오지 않음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3F5D88-17C7-44C2-B3FE-50D42A580B3A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CC369-C438-4151-8D2F-7B9CE1225135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64D8ED-B766-4FB8-B878-5D656339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9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80EFD-632E-442B-B0F9-FDE90141B544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13D6B6-240C-48F7-8B4F-B2E00C16AD2E}"/>
              </a:ext>
            </a:extLst>
          </p:cNvPr>
          <p:cNvSpPr txBox="1"/>
          <p:nvPr/>
        </p:nvSpPr>
        <p:spPr>
          <a:xfrm>
            <a:off x="3576240" y="351132"/>
            <a:ext cx="2723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스테이터스창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이전페이지로 돌아가는 연출 후 캐릭터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 flipV="1">
            <a:off x="1275897" y="3015840"/>
            <a:ext cx="1583938" cy="9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4" y="2876825"/>
            <a:ext cx="27238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장착중인 장비를 보여준다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BD5B1-0B48-407A-A080-50E5BF0EC84C}"/>
              </a:ext>
            </a:extLst>
          </p:cNvPr>
          <p:cNvCxnSpPr>
            <a:cxnSpLocks/>
          </p:cNvCxnSpPr>
          <p:nvPr/>
        </p:nvCxnSpPr>
        <p:spPr>
          <a:xfrm flipV="1">
            <a:off x="8495094" y="1979986"/>
            <a:ext cx="1429082" cy="95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9F916B-59F7-499B-8C63-C9B31CC8B035}"/>
              </a:ext>
            </a:extLst>
          </p:cNvPr>
          <p:cNvSpPr txBox="1"/>
          <p:nvPr/>
        </p:nvSpPr>
        <p:spPr>
          <a:xfrm>
            <a:off x="9924176" y="1817172"/>
            <a:ext cx="7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DC0DB8-7610-4A71-A5DD-61875BD77F70}"/>
              </a:ext>
            </a:extLst>
          </p:cNvPr>
          <p:cNvCxnSpPr>
            <a:cxnSpLocks/>
          </p:cNvCxnSpPr>
          <p:nvPr/>
        </p:nvCxnSpPr>
        <p:spPr>
          <a:xfrm>
            <a:off x="5169069" y="3463280"/>
            <a:ext cx="1055562" cy="148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88357C-BCDD-4A96-97A3-A97C6A704F62}"/>
              </a:ext>
            </a:extLst>
          </p:cNvPr>
          <p:cNvSpPr txBox="1"/>
          <p:nvPr/>
        </p:nvSpPr>
        <p:spPr>
          <a:xfrm>
            <a:off x="6300131" y="4952926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38FE6-5B21-4524-BAD0-6A50EDBF7252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장착중인 장비를 선택하면 장비 변경 </a:t>
            </a:r>
            <a:r>
              <a:rPr lang="en-US" altLang="ko-KR" dirty="0"/>
              <a:t>UI</a:t>
            </a:r>
            <a:r>
              <a:rPr lang="ko-KR" altLang="en-US" dirty="0"/>
              <a:t>가 우측에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1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702330-A4C2-471B-8C0E-FC0856C8076F}"/>
              </a:ext>
            </a:extLst>
          </p:cNvPr>
          <p:cNvSpPr/>
          <p:nvPr/>
        </p:nvSpPr>
        <p:spPr>
          <a:xfrm>
            <a:off x="7897436" y="2897170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>
            <a:off x="1627260" y="2473734"/>
            <a:ext cx="1350599" cy="61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3" y="2876825"/>
            <a:ext cx="2373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중인 부분 표시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장비 부분을 선택한다면 밑줄이 그어지며 현재 선택중인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카테고리를 표시한다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86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CD9D8-5A77-4954-A2A6-36E70091EC7C}"/>
              </a:ext>
            </a:extLst>
          </p:cNvPr>
          <p:cNvSpPr/>
          <p:nvPr/>
        </p:nvSpPr>
        <p:spPr>
          <a:xfrm>
            <a:off x="7897436" y="245181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AB811C-090E-4E18-8452-A03A38F33D92}"/>
              </a:ext>
            </a:extLst>
          </p:cNvPr>
          <p:cNvSpPr/>
          <p:nvPr/>
        </p:nvSpPr>
        <p:spPr>
          <a:xfrm>
            <a:off x="7874662" y="1978304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EE2325-3A0C-4B0C-A1D8-D6D6A68002A0}"/>
              </a:ext>
            </a:extLst>
          </p:cNvPr>
          <p:cNvSpPr/>
          <p:nvPr/>
        </p:nvSpPr>
        <p:spPr>
          <a:xfrm>
            <a:off x="7897436" y="3390945"/>
            <a:ext cx="1269956" cy="33040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AE1FF8-DBA9-449A-B804-63ECC6D04DE3}"/>
              </a:ext>
            </a:extLst>
          </p:cNvPr>
          <p:cNvSpPr/>
          <p:nvPr/>
        </p:nvSpPr>
        <p:spPr>
          <a:xfrm>
            <a:off x="7874662" y="384419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반지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F3626-D27F-4D1E-9C2B-3D79AEA8D0B0}"/>
              </a:ext>
            </a:extLst>
          </p:cNvPr>
          <p:cNvCxnSpPr>
            <a:cxnSpLocks/>
          </p:cNvCxnSpPr>
          <p:nvPr/>
        </p:nvCxnSpPr>
        <p:spPr>
          <a:xfrm flipV="1">
            <a:off x="7390112" y="870732"/>
            <a:ext cx="852069" cy="12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F6EB5-7F7C-417D-983B-A174C13AA1B3}"/>
              </a:ext>
            </a:extLst>
          </p:cNvPr>
          <p:cNvSpPr txBox="1"/>
          <p:nvPr/>
        </p:nvSpPr>
        <p:spPr>
          <a:xfrm>
            <a:off x="8275736" y="680917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이름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EA2D89-BFC0-4FE8-9854-C86D6A0F5F38}"/>
              </a:ext>
            </a:extLst>
          </p:cNvPr>
          <p:cNvCxnSpPr>
            <a:cxnSpLocks/>
          </p:cNvCxnSpPr>
          <p:nvPr/>
        </p:nvCxnSpPr>
        <p:spPr>
          <a:xfrm>
            <a:off x="6979640" y="3815544"/>
            <a:ext cx="960690" cy="123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07CD84-4E0A-494A-80B1-15721BFC9B6D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A1932-1C3E-40D4-B150-4562400BCC26}"/>
              </a:ext>
            </a:extLst>
          </p:cNvPr>
          <p:cNvSpPr txBox="1"/>
          <p:nvPr/>
        </p:nvSpPr>
        <p:spPr>
          <a:xfrm>
            <a:off x="7940330" y="4930182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옵션</a:t>
            </a:r>
            <a:endParaRPr lang="en-US" altLang="ko-KR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4519CC-79BB-4BD2-91F8-3185AC8959CD}"/>
              </a:ext>
            </a:extLst>
          </p:cNvPr>
          <p:cNvSpPr/>
          <p:nvPr/>
        </p:nvSpPr>
        <p:spPr>
          <a:xfrm>
            <a:off x="7940330" y="1817171"/>
            <a:ext cx="1204178" cy="264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4053B67-CD35-49D9-9563-014B7C99B8E1}"/>
              </a:ext>
            </a:extLst>
          </p:cNvPr>
          <p:cNvCxnSpPr>
            <a:cxnSpLocks/>
          </p:cNvCxnSpPr>
          <p:nvPr/>
        </p:nvCxnSpPr>
        <p:spPr>
          <a:xfrm flipV="1">
            <a:off x="9009775" y="1970585"/>
            <a:ext cx="976728" cy="5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151C7F-5394-4DF3-A34A-34413A401BD8}"/>
              </a:ext>
            </a:extLst>
          </p:cNvPr>
          <p:cNvSpPr txBox="1"/>
          <p:nvPr/>
        </p:nvSpPr>
        <p:spPr>
          <a:xfrm>
            <a:off x="9978455" y="1817171"/>
            <a:ext cx="2319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장비 리스트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인벤토리에 있는 해당 카테고리의 장비들</a:t>
            </a:r>
            <a:endParaRPr lang="en-US" altLang="ko-KR" sz="800" dirty="0"/>
          </a:p>
          <a:p>
            <a:r>
              <a:rPr lang="ko-KR" altLang="en-US" sz="800" dirty="0"/>
              <a:t>  을 나열 시킨다</a:t>
            </a:r>
            <a:r>
              <a:rPr lang="en-US" altLang="ko-KR" sz="800" dirty="0"/>
              <a:t>.(EX.</a:t>
            </a:r>
            <a:r>
              <a:rPr lang="ko-KR" altLang="en-US" sz="800" dirty="0"/>
              <a:t> 반지는 반지만 나열됨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장비의 등급에 따라 글씨 색을 다르게 표현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</a:t>
            </a:r>
            <a:r>
              <a:rPr lang="ko-KR" altLang="en-US" sz="800" dirty="0" err="1"/>
              <a:t>휠로</a:t>
            </a:r>
            <a:r>
              <a:rPr lang="ko-KR" altLang="en-US" sz="800" dirty="0"/>
              <a:t> 리스트 내리기 가능</a:t>
            </a:r>
            <a:endParaRPr lang="en-US" altLang="ko-KR" sz="800" dirty="0"/>
          </a:p>
          <a:p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CDAFD7-830F-430C-899C-60368E0F50F1}"/>
              </a:ext>
            </a:extLst>
          </p:cNvPr>
          <p:cNvCxnSpPr>
            <a:cxnSpLocks/>
          </p:cNvCxnSpPr>
          <p:nvPr/>
        </p:nvCxnSpPr>
        <p:spPr>
          <a:xfrm flipV="1">
            <a:off x="9001727" y="3390944"/>
            <a:ext cx="976728" cy="2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A2492-2550-4FB3-95F9-D964A7FDAF97}"/>
              </a:ext>
            </a:extLst>
          </p:cNvPr>
          <p:cNvSpPr txBox="1"/>
          <p:nvPr/>
        </p:nvSpPr>
        <p:spPr>
          <a:xfrm>
            <a:off x="9994551" y="3213521"/>
            <a:ext cx="221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반지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ko-KR" altLang="en-US" sz="800" dirty="0"/>
              <a:t>착용 중인 장비는 색을 달리 표현한다</a:t>
            </a:r>
            <a:r>
              <a:rPr lang="en-US" altLang="ko-KR" sz="800" dirty="0"/>
              <a:t>.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43435-E28B-4C6D-B769-3C9D14F83B58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가방에 있는 아이템을 선택하면 장비 비교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888F97-45EC-431A-9FAA-A00A04B74805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비교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C793-8E4E-4E84-B790-76CF099E6D94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1F7A8-36AD-4457-921A-628BC46AA0D9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AA0D702-D1B8-4A50-A5B9-3F617642D3BA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30E387-2040-4468-9C46-7CF82EC35A93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7FD2737-7962-46AC-9FA4-30B187E6375E}"/>
              </a:ext>
            </a:extLst>
          </p:cNvPr>
          <p:cNvCxnSpPr>
            <a:cxnSpLocks/>
          </p:cNvCxnSpPr>
          <p:nvPr/>
        </p:nvCxnSpPr>
        <p:spPr>
          <a:xfrm flipV="1">
            <a:off x="8898927" y="3903919"/>
            <a:ext cx="780383" cy="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5CBB65-0CBA-4F08-A225-ED903FAD9EE8}"/>
              </a:ext>
            </a:extLst>
          </p:cNvPr>
          <p:cNvSpPr txBox="1"/>
          <p:nvPr/>
        </p:nvSpPr>
        <p:spPr>
          <a:xfrm>
            <a:off x="9691936" y="378840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가방 아이템들이 올려 말려 올라 가는 연출 후 텍스트가 펼쳐짐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1EB474-B5C7-485D-929F-B16965EB10EF}"/>
              </a:ext>
            </a:extLst>
          </p:cNvPr>
          <p:cNvCxnSpPr>
            <a:cxnSpLocks/>
          </p:cNvCxnSpPr>
          <p:nvPr/>
        </p:nvCxnSpPr>
        <p:spPr>
          <a:xfrm flipV="1">
            <a:off x="8968691" y="2564524"/>
            <a:ext cx="811287" cy="56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B27DD7-DDFE-476E-B5C8-5138A9F510FB}"/>
              </a:ext>
            </a:extLst>
          </p:cNvPr>
          <p:cNvSpPr txBox="1"/>
          <p:nvPr/>
        </p:nvSpPr>
        <p:spPr>
          <a:xfrm>
            <a:off x="9779978" y="239375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(+)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붉은 글씨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(-)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파란 글씨</a:t>
            </a:r>
            <a:endParaRPr lang="en-US" altLang="ko-KR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421F6-D1D0-4A1D-BC93-82C87E65757F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DC1B0EB-4F15-48C2-832F-210EFB28C8CF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C02DD3-CB26-4C59-AB41-DAC4FEE14618}"/>
              </a:ext>
            </a:extLst>
          </p:cNvPr>
          <p:cNvCxnSpPr>
            <a:cxnSpLocks/>
          </p:cNvCxnSpPr>
          <p:nvPr/>
        </p:nvCxnSpPr>
        <p:spPr>
          <a:xfrm>
            <a:off x="7023200" y="4401424"/>
            <a:ext cx="0" cy="8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CD5295-674A-461F-A99E-3799E24FDE6B}"/>
              </a:ext>
            </a:extLst>
          </p:cNvPr>
          <p:cNvSpPr txBox="1"/>
          <p:nvPr/>
        </p:nvSpPr>
        <p:spPr>
          <a:xfrm>
            <a:off x="6821661" y="5255047"/>
            <a:ext cx="1389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C3882C-835A-40EF-90A4-937A7F98F7F4}"/>
              </a:ext>
            </a:extLst>
          </p:cNvPr>
          <p:cNvCxnSpPr>
            <a:cxnSpLocks/>
          </p:cNvCxnSpPr>
          <p:nvPr/>
        </p:nvCxnSpPr>
        <p:spPr>
          <a:xfrm>
            <a:off x="8626896" y="4401424"/>
            <a:ext cx="735218" cy="74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815FD9-89C1-40F2-B176-7D92DE6E18E3}"/>
              </a:ext>
            </a:extLst>
          </p:cNvPr>
          <p:cNvSpPr txBox="1"/>
          <p:nvPr/>
        </p:nvSpPr>
        <p:spPr>
          <a:xfrm>
            <a:off x="9374333" y="5159461"/>
            <a:ext cx="2470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선택한 아이템으로 착용 아이템을 변경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815407-02CA-4717-AFA3-50F55DBB9B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924642" y="436201"/>
            <a:ext cx="497905" cy="135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FF1F8A-0F98-48AC-9EDE-49E9CDF39613}"/>
              </a:ext>
            </a:extLst>
          </p:cNvPr>
          <p:cNvSpPr txBox="1"/>
          <p:nvPr/>
        </p:nvSpPr>
        <p:spPr>
          <a:xfrm>
            <a:off x="8422547" y="136119"/>
            <a:ext cx="3649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장비 변경을 완료 했다면 처음 단계와 같이 공백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77950C-B2CC-4BA2-AC3F-13198D929B9E}"/>
              </a:ext>
            </a:extLst>
          </p:cNvPr>
          <p:cNvCxnSpPr>
            <a:cxnSpLocks/>
          </p:cNvCxnSpPr>
          <p:nvPr/>
        </p:nvCxnSpPr>
        <p:spPr>
          <a:xfrm flipV="1">
            <a:off x="5196491" y="905095"/>
            <a:ext cx="449299" cy="122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7769F-1339-4E71-95AE-91306BEA7B9F}"/>
              </a:ext>
            </a:extLst>
          </p:cNvPr>
          <p:cNvSpPr txBox="1"/>
          <p:nvPr/>
        </p:nvSpPr>
        <p:spPr>
          <a:xfrm>
            <a:off x="5726691" y="518666"/>
            <a:ext cx="2007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이름 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변경된 아이템으로 바뀜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0595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착용장비가 없을 시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41792-5A0E-4474-A2C8-4188F93CB9B3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94EE49-9890-49FF-A9FB-A1DA69267433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519CA-85BA-4852-80E7-C5EC6F60CD58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299FC-F4F3-444C-8CAD-0EE338D300BA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CD588-695E-4EC2-ADD7-7D4531E280C1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3BF9DD-C895-4FE7-A3B2-BAD2E723F739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9A680-B669-457A-A6CE-215D3763A8F3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4A5823-C208-416C-B0C9-E03224263493}"/>
              </a:ext>
            </a:extLst>
          </p:cNvPr>
          <p:cNvSpPr/>
          <p:nvPr/>
        </p:nvSpPr>
        <p:spPr>
          <a:xfrm>
            <a:off x="6416820" y="1857731"/>
            <a:ext cx="1203220" cy="221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4F686E-2141-44CE-8CE7-F69E75B1F8CF}"/>
              </a:ext>
            </a:extLst>
          </p:cNvPr>
          <p:cNvCxnSpPr>
            <a:cxnSpLocks/>
          </p:cNvCxnSpPr>
          <p:nvPr/>
        </p:nvCxnSpPr>
        <p:spPr>
          <a:xfrm flipV="1">
            <a:off x="7084816" y="874494"/>
            <a:ext cx="1145772" cy="171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289560-28E5-47BE-9FCE-AA45845E8F1B}"/>
              </a:ext>
            </a:extLst>
          </p:cNvPr>
          <p:cNvSpPr txBox="1"/>
          <p:nvPr/>
        </p:nvSpPr>
        <p:spPr>
          <a:xfrm>
            <a:off x="8230588" y="612884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9329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2119</Words>
  <Application>Microsoft Office PowerPoint</Application>
  <PresentationFormat>와이드스크린</PresentationFormat>
  <Paragraphs>633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208</cp:revision>
  <dcterms:created xsi:type="dcterms:W3CDTF">2021-04-29T01:12:11Z</dcterms:created>
  <dcterms:modified xsi:type="dcterms:W3CDTF">2021-06-09T09:34:54Z</dcterms:modified>
</cp:coreProperties>
</file>