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81"/>
    <a:srgbClr val="C5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1839-D516-E978-5ACC-119D7D639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1272E-39B0-3000-320E-07DFC7FC6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E7304-55AC-EDB5-62FB-3FEB1C70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BE-F8B8-4F49-B86F-5634D285D17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5B3E2-16BE-912D-37E7-EB675B9D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D248E-D505-167B-84BE-1E5C4DCA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873-E89D-49D0-BCBA-CDD72EB2A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C516E-41E2-B058-F97C-491BBF8B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5773AC-782C-EA09-8E1C-631624F69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6C264-9644-FDEF-9B10-D8DF7C74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BE-F8B8-4F49-B86F-5634D285D17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64499-BF18-7291-7EF5-9F4345BD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17D45-70B9-7A74-F2D4-AA860BE5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873-E89D-49D0-BCBA-CDD72EB2A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3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B34764-50F1-EF8B-F478-8E70C8B46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C0F891-7360-320D-CA9A-5096ACBB6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934F5-58DE-DF92-A18C-7512181A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BE-F8B8-4F49-B86F-5634D285D17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1E806-4E3A-04E0-5A07-1C06349A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75E02-3CE5-239E-7439-D65BDF75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873-E89D-49D0-BCBA-CDD72EB2A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9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378F2-D43C-C4D3-4951-605179C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2F6EC-44F8-888A-5370-1753278E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3CB95-C0FE-A3B6-EEC2-919E4808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BE-F8B8-4F49-B86F-5634D285D17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CD504-3509-1CEF-9607-F0B2170E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B4945-980B-16C0-12EE-BA4C798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873-E89D-49D0-BCBA-CDD72EB2A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7DEF7-A25E-2BA7-DC31-B74A965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D458BA-DC60-3516-2EFC-434F5B3F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5BC2A-32B5-67BD-080C-4B9BA253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BE-F8B8-4F49-B86F-5634D285D17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C4AA4-96BD-C78F-33A9-2A6B6414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653CA-76E5-65F9-00C4-399AB20A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873-E89D-49D0-BCBA-CDD72EB2A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7A3D7-0D21-455D-5D8F-60E45FCA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24E13-0F9C-43DD-A268-E62A0C1BE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640BA-DF2A-2FAB-DB61-2ECC9665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455C8-9598-D72A-F3A9-DB4E3A6B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BE-F8B8-4F49-B86F-5634D285D17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64530-9B2E-2CC0-36AF-B531BEBB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A9F20-722F-D5E9-BF42-DA44453A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873-E89D-49D0-BCBA-CDD72EB2A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1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AF89-0F87-CDE1-5C91-8F0AAB73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E32C1-09BC-5094-5DB3-68410A945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4A48A9-353E-1694-4CC0-93F2774F4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7B108-6FBA-5483-E6F8-63F822F60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7DE429-A579-DFC0-434B-351BD701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7D7472-D991-B3AA-5E96-256D97EB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BE-F8B8-4F49-B86F-5634D285D17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0CDC4D-5988-88D2-026E-14B1BEA1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4D9AB1-FF5D-FF0F-1965-CB05BB6D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873-E89D-49D0-BCBA-CDD72EB2A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964BC-7F20-1D6A-6E99-87CCD04F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AAE5A9-8A41-1485-CB13-B5DC67B5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BE-F8B8-4F49-B86F-5634D285D17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CB8A03-A460-B961-2E88-A3113F03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78537E-8747-679E-EA20-52E3A1A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873-E89D-49D0-BCBA-CDD72EB2A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6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1442D0-13EF-7A9E-B976-1917443D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BE-F8B8-4F49-B86F-5634D285D17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1B00DC-CCD7-66CC-0146-C279B429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B6D4E-42AF-9CE6-6771-683F95E3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873-E89D-49D0-BCBA-CDD72EB2A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8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9E894-5554-66FB-2C70-07E522E3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E6CAD-91A5-C1AB-8766-6FA3412D1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66DA5-5545-F6E8-3BA0-3682ACE1C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1ACA9-34A6-00DE-6040-8DF57C58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BE-F8B8-4F49-B86F-5634D285D17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C187B-EFD2-4772-B2A9-0E263C2C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E640E-CCD3-D2D4-8426-F6154AE6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873-E89D-49D0-BCBA-CDD72EB2A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2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A094A-8F36-2A8D-61E0-83A6605C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F42325-ED63-AE9B-CBDC-6594005E5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410651-24D1-73C4-B1A3-063130362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B425C-B836-4C82-449F-CF036CF7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BE-F8B8-4F49-B86F-5634D285D17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8943A-F140-543C-225F-5E2C1915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93DD7-476F-B1E6-35B2-F63A9C23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873-E89D-49D0-BCBA-CDD72EB2A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7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8C0514-551C-E3F0-304F-9554A260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3EA79-D48F-19E9-2634-6CD7601D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28CCC-3C28-B576-90F3-ED28A42D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58BE-F8B8-4F49-B86F-5634D285D17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2BA65-D37A-BF19-1309-9C463664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C8FFB-5542-B12A-8F83-3B0AD7E41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1873-E89D-49D0-BCBA-CDD72EB2A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40CCE58-DE3F-55F0-435F-F7D911C2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73" y="1480721"/>
            <a:ext cx="4772691" cy="3477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F9167C-5484-636B-CFB4-5F34CC9EC156}"/>
              </a:ext>
            </a:extLst>
          </p:cNvPr>
          <p:cNvSpPr txBox="1"/>
          <p:nvPr/>
        </p:nvSpPr>
        <p:spPr>
          <a:xfrm>
            <a:off x="723173" y="402672"/>
            <a:ext cx="350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메모장 앱 입장 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52FD76-54FA-6FEA-6D15-7222B2D518EF}"/>
              </a:ext>
            </a:extLst>
          </p:cNvPr>
          <p:cNvCxnSpPr>
            <a:cxnSpLocks/>
          </p:cNvCxnSpPr>
          <p:nvPr/>
        </p:nvCxnSpPr>
        <p:spPr>
          <a:xfrm flipV="1">
            <a:off x="2617365" y="1828800"/>
            <a:ext cx="4202885" cy="402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552529-388C-61F1-6E31-D4860477CFCA}"/>
              </a:ext>
            </a:extLst>
          </p:cNvPr>
          <p:cNvSpPr/>
          <p:nvPr/>
        </p:nvSpPr>
        <p:spPr>
          <a:xfrm>
            <a:off x="2088859" y="1828800"/>
            <a:ext cx="864066" cy="226503"/>
          </a:xfrm>
          <a:prstGeom prst="rect">
            <a:avLst/>
          </a:prstGeom>
          <a:solidFill>
            <a:srgbClr val="FFF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12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7</a:t>
            </a:r>
            <a:r>
              <a:rPr lang="ko-KR" altLang="en-US" sz="1200" dirty="0">
                <a:solidFill>
                  <a:schemeClr val="tx1"/>
                </a:solidFill>
              </a:rPr>
              <a:t>일 목요일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1F6E3-B323-4BB8-333E-B22879F331CF}"/>
              </a:ext>
            </a:extLst>
          </p:cNvPr>
          <p:cNvSpPr txBox="1"/>
          <p:nvPr/>
        </p:nvSpPr>
        <p:spPr>
          <a:xfrm>
            <a:off x="6912528" y="1636161"/>
            <a:ext cx="3976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메모장 제목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포스트잇이</a:t>
            </a:r>
            <a:r>
              <a:rPr lang="ko-KR" altLang="en-US" sz="1200" dirty="0"/>
              <a:t> 메모가 하나 추가될 때마다 하나씩 생김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클릭시</a:t>
            </a:r>
            <a:r>
              <a:rPr lang="ko-KR" altLang="en-US" sz="1200" dirty="0"/>
              <a:t> 모든 </a:t>
            </a:r>
            <a:r>
              <a:rPr lang="ko-KR" altLang="en-US" sz="1200" dirty="0" err="1"/>
              <a:t>포스트잇이</a:t>
            </a:r>
            <a:r>
              <a:rPr lang="ko-KR" altLang="en-US" sz="1200" dirty="0"/>
              <a:t> 사라지며 선택한 제목에 해당하는 내용으로 </a:t>
            </a:r>
            <a:r>
              <a:rPr lang="ko-KR" altLang="en-US" sz="1200" dirty="0" err="1"/>
              <a:t>들어감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&lt;XML =  setting Title&gt;</a:t>
            </a:r>
          </a:p>
        </p:txBody>
      </p:sp>
    </p:spTree>
    <p:extLst>
      <p:ext uri="{BB962C8B-B14F-4D97-AF65-F5344CB8AC3E}">
        <p14:creationId xmlns:p14="http://schemas.microsoft.com/office/powerpoint/2010/main" val="51648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40CCE58-DE3F-55F0-435F-F7D911C2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73" y="1480721"/>
            <a:ext cx="4772691" cy="3477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F9167C-5484-636B-CFB4-5F34CC9EC156}"/>
              </a:ext>
            </a:extLst>
          </p:cNvPr>
          <p:cNvSpPr txBox="1"/>
          <p:nvPr/>
        </p:nvSpPr>
        <p:spPr>
          <a:xfrm>
            <a:off x="723173" y="402672"/>
            <a:ext cx="350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메모장 앱 입장 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552529-388C-61F1-6E31-D4860477CFCA}"/>
              </a:ext>
            </a:extLst>
          </p:cNvPr>
          <p:cNvSpPr/>
          <p:nvPr/>
        </p:nvSpPr>
        <p:spPr>
          <a:xfrm>
            <a:off x="2088859" y="1828800"/>
            <a:ext cx="864066" cy="226503"/>
          </a:xfrm>
          <a:prstGeom prst="rect">
            <a:avLst/>
          </a:prstGeom>
          <a:solidFill>
            <a:srgbClr val="FFF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12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7</a:t>
            </a:r>
            <a:r>
              <a:rPr lang="ko-KR" altLang="en-US" sz="1200" dirty="0">
                <a:solidFill>
                  <a:schemeClr val="tx1"/>
                </a:solidFill>
              </a:rPr>
              <a:t>일 목요일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922A9C-E6A8-E892-B3C1-808F598FF5E4}"/>
              </a:ext>
            </a:extLst>
          </p:cNvPr>
          <p:cNvSpPr/>
          <p:nvPr/>
        </p:nvSpPr>
        <p:spPr>
          <a:xfrm>
            <a:off x="889233" y="1568742"/>
            <a:ext cx="4479721" cy="3246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E688AF-4087-6D56-3812-8E11440E6671}"/>
              </a:ext>
            </a:extLst>
          </p:cNvPr>
          <p:cNvCxnSpPr>
            <a:cxnSpLocks/>
          </p:cNvCxnSpPr>
          <p:nvPr/>
        </p:nvCxnSpPr>
        <p:spPr>
          <a:xfrm flipV="1">
            <a:off x="4433581" y="3219276"/>
            <a:ext cx="3057788" cy="209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AAAA5B-0031-7A33-C2D5-7446F325F5A5}"/>
              </a:ext>
            </a:extLst>
          </p:cNvPr>
          <p:cNvSpPr txBox="1"/>
          <p:nvPr/>
        </p:nvSpPr>
        <p:spPr>
          <a:xfrm>
            <a:off x="7717872" y="2908639"/>
            <a:ext cx="3976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메모장 내용</a:t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선택한 제목에 해당하는 메모 내용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&lt;XML - &lt;Text&gt; &lt;/Text&gt;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647F8-BA65-1D6E-A07F-B516AA8226B8}"/>
              </a:ext>
            </a:extLst>
          </p:cNvPr>
          <p:cNvSpPr txBox="1"/>
          <p:nvPr/>
        </p:nvSpPr>
        <p:spPr>
          <a:xfrm>
            <a:off x="2039922" y="1825156"/>
            <a:ext cx="21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 목요일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83AC14-ACB9-40B2-C6BF-846FF7A0FB53}"/>
              </a:ext>
            </a:extLst>
          </p:cNvPr>
          <p:cNvCxnSpPr>
            <a:cxnSpLocks/>
          </p:cNvCxnSpPr>
          <p:nvPr/>
        </p:nvCxnSpPr>
        <p:spPr>
          <a:xfrm flipV="1">
            <a:off x="3814519" y="1254154"/>
            <a:ext cx="2881619" cy="687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78D07A-2AAC-E5DA-101C-EC985B3FF266}"/>
              </a:ext>
            </a:extLst>
          </p:cNvPr>
          <p:cNvSpPr txBox="1"/>
          <p:nvPr/>
        </p:nvSpPr>
        <p:spPr>
          <a:xfrm>
            <a:off x="6838427" y="1106858"/>
            <a:ext cx="3976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메모장 제목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선택한 제목에 해당하는 메모 </a:t>
            </a:r>
            <a:r>
              <a:rPr lang="ko-KR" altLang="en-US" sz="1200" dirty="0" err="1"/>
              <a:t>제옥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1A1E5-E87B-CD67-6512-766E5BF0DBA6}"/>
              </a:ext>
            </a:extLst>
          </p:cNvPr>
          <p:cNvSpPr txBox="1"/>
          <p:nvPr/>
        </p:nvSpPr>
        <p:spPr>
          <a:xfrm>
            <a:off x="922144" y="2281870"/>
            <a:ext cx="3901526" cy="189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" indent="113030" algn="just" fontAlgn="base" latinLnBrk="1">
              <a:lnSpc>
                <a:spcPct val="140000"/>
              </a:lnSpc>
              <a:spcAft>
                <a:spcPts val="800"/>
              </a:spcAft>
            </a:pP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집에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돌아왔는데도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아직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실감이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안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난다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13970" indent="113030" algn="just" fontAlgn="base" latinLnBrk="1">
              <a:lnSpc>
                <a:spcPct val="140000"/>
              </a:lnSpc>
              <a:spcAft>
                <a:spcPts val="800"/>
              </a:spcAft>
            </a:pP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미지라는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이름의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괴물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그걸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사냥하는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우리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학교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학생회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거기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가입한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나까지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13970" indent="113030" algn="just" fontAlgn="base" latinLnBrk="1">
              <a:lnSpc>
                <a:spcPct val="140000"/>
              </a:lnSpc>
              <a:spcAft>
                <a:spcPts val="800"/>
              </a:spcAft>
            </a:pP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엄청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실감나는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악몽을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꾼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것만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같다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13970" indent="113030" algn="just" fontAlgn="base" latinLnBrk="1">
              <a:lnSpc>
                <a:spcPct val="140000"/>
              </a:lnSpc>
              <a:spcAft>
                <a:spcPts val="800"/>
              </a:spcAft>
            </a:pP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지금이라도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깨어나면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뭐야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꿈이었구나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하고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웃을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수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있을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것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같은데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13970" indent="113030" algn="just" fontAlgn="base" latinLnBrk="1">
              <a:lnSpc>
                <a:spcPct val="140000"/>
              </a:lnSpc>
              <a:spcAft>
                <a:spcPts val="800"/>
              </a:spcAft>
            </a:pP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졸려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죽을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것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같은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걸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보면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꿈은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아니겠지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13970" indent="113030" algn="just" fontAlgn="base" latinLnBrk="1">
              <a:lnSpc>
                <a:spcPct val="140000"/>
              </a:lnSpc>
              <a:spcAft>
                <a:spcPts val="800"/>
              </a:spcAft>
            </a:pP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꿈속에서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졸리진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않으니까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13970" indent="113030" algn="just" fontAlgn="base" latinLnBrk="1">
              <a:lnSpc>
                <a:spcPct val="140000"/>
              </a:lnSpc>
              <a:spcAft>
                <a:spcPts val="800"/>
              </a:spcAft>
            </a:pP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모르겠다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일단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자고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일어나서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생각하자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29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F9167C-5484-636B-CFB4-5F34CC9EC156}"/>
              </a:ext>
            </a:extLst>
          </p:cNvPr>
          <p:cNvSpPr txBox="1"/>
          <p:nvPr/>
        </p:nvSpPr>
        <p:spPr>
          <a:xfrm>
            <a:off x="723173" y="402672"/>
            <a:ext cx="2036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메모장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DC88D-F4BD-10C5-87FC-F474494DAAA3}"/>
              </a:ext>
            </a:extLst>
          </p:cNvPr>
          <p:cNvSpPr txBox="1"/>
          <p:nvPr/>
        </p:nvSpPr>
        <p:spPr>
          <a:xfrm>
            <a:off x="796019" y="1526128"/>
            <a:ext cx="56557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메모장은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en-US" altLang="ko-KR" dirty="0"/>
              <a:t>Date ID</a:t>
            </a:r>
            <a:r>
              <a:rPr lang="ko-KR" altLang="en-US" dirty="0"/>
              <a:t>의 날에 생성됨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sz="1200" dirty="0"/>
              <a:t>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B760F46-EDC0-0BE5-8CD9-C0E687BB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19" y="2106653"/>
            <a:ext cx="4944165" cy="153373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5E9A5F-49B2-A557-C142-B88E0C1E469F}"/>
              </a:ext>
            </a:extLst>
          </p:cNvPr>
          <p:cNvSpPr/>
          <p:nvPr/>
        </p:nvSpPr>
        <p:spPr>
          <a:xfrm>
            <a:off x="3640508" y="2873522"/>
            <a:ext cx="1157995" cy="254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E761BA-CDC9-12B2-C043-33ABA851DC58}"/>
              </a:ext>
            </a:extLst>
          </p:cNvPr>
          <p:cNvCxnSpPr/>
          <p:nvPr/>
        </p:nvCxnSpPr>
        <p:spPr>
          <a:xfrm>
            <a:off x="4722285" y="3060649"/>
            <a:ext cx="864066" cy="437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4A14C4-A034-B915-B995-F3D049FE9E71}"/>
              </a:ext>
            </a:extLst>
          </p:cNvPr>
          <p:cNvSpPr txBox="1"/>
          <p:nvPr/>
        </p:nvSpPr>
        <p:spPr>
          <a:xfrm>
            <a:off x="5740183" y="3429000"/>
            <a:ext cx="29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날에 메모가 생성이 됨</a:t>
            </a:r>
          </a:p>
        </p:txBody>
      </p:sp>
    </p:spTree>
    <p:extLst>
      <p:ext uri="{BB962C8B-B14F-4D97-AF65-F5344CB8AC3E}">
        <p14:creationId xmlns:p14="http://schemas.microsoft.com/office/powerpoint/2010/main" val="341023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150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함초롬바탕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</dc:creator>
  <cp:lastModifiedBy>shan</cp:lastModifiedBy>
  <cp:revision>10</cp:revision>
  <dcterms:created xsi:type="dcterms:W3CDTF">2022-07-21T13:42:27Z</dcterms:created>
  <dcterms:modified xsi:type="dcterms:W3CDTF">2022-07-21T13:53:13Z</dcterms:modified>
</cp:coreProperties>
</file>